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9"/>
  </p:notesMasterIdLst>
  <p:handoutMasterIdLst>
    <p:handoutMasterId r:id="rId20"/>
  </p:handoutMasterIdLst>
  <p:sldIdLst>
    <p:sldId id="257" r:id="rId3"/>
    <p:sldId id="291" r:id="rId4"/>
    <p:sldId id="256" r:id="rId5"/>
    <p:sldId id="267" r:id="rId6"/>
    <p:sldId id="268" r:id="rId7"/>
    <p:sldId id="261" r:id="rId8"/>
    <p:sldId id="266" r:id="rId9"/>
    <p:sldId id="262" r:id="rId10"/>
    <p:sldId id="271" r:id="rId11"/>
    <p:sldId id="274" r:id="rId12"/>
    <p:sldId id="269" r:id="rId13"/>
    <p:sldId id="264" r:id="rId14"/>
    <p:sldId id="276" r:id="rId15"/>
    <p:sldId id="281" r:id="rId16"/>
    <p:sldId id="290" r:id="rId17"/>
    <p:sldId id="287"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990000"/>
    <a:srgbClr val="993366"/>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135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FE5757-4611-C1E5-B7A7-4FD2EE3E99F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E58F761B-F8E5-C429-B950-1CD65D39F796}"/>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7F1EA412-B616-4A53-A668-EDAF2F575AA6}" type="datetimeFigureOut">
              <a:rPr lang="en-US"/>
              <a:pPr>
                <a:defRPr/>
              </a:pPr>
              <a:t>8/15/2022</a:t>
            </a:fld>
            <a:endParaRPr lang="en-US"/>
          </a:p>
        </p:txBody>
      </p:sp>
      <p:sp>
        <p:nvSpPr>
          <p:cNvPr id="4" name="Footer Placeholder 3">
            <a:extLst>
              <a:ext uri="{FF2B5EF4-FFF2-40B4-BE49-F238E27FC236}">
                <a16:creationId xmlns:a16="http://schemas.microsoft.com/office/drawing/2014/main" id="{737C1A5D-334B-113C-9770-158DF60F45B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EF99C8A3-CAEF-1C6F-A302-607BE80DEBD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488296D-5BBA-46EE-A5D2-7DA13602A720}" type="slidenum">
              <a:rPr lang="en-US" altLang="fa-IR"/>
              <a:pPr>
                <a:defRPr/>
              </a:pPr>
              <a:t>‹#›</a:t>
            </a:fld>
            <a:endParaRPr lang="en-US" altLang="fa-I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689A53-4822-0929-7F09-73EC8DAC674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48D8F596-DAE8-F6E6-D646-ECCC3469B25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7F8C9987-69B3-408B-954D-A222F24A3529}" type="datetimeFigureOut">
              <a:rPr lang="en-US"/>
              <a:pPr>
                <a:defRPr/>
              </a:pPr>
              <a:t>8/15/2022</a:t>
            </a:fld>
            <a:endParaRPr lang="en-US"/>
          </a:p>
        </p:txBody>
      </p:sp>
      <p:sp>
        <p:nvSpPr>
          <p:cNvPr id="4" name="Slide Image Placeholder 3">
            <a:extLst>
              <a:ext uri="{FF2B5EF4-FFF2-40B4-BE49-F238E27FC236}">
                <a16:creationId xmlns:a16="http://schemas.microsoft.com/office/drawing/2014/main" id="{9678D374-B6E5-AB8D-F71C-3BBB9F354B4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06C11B7-4603-7A90-5275-71CB2A59E7F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D623C88-01BD-0548-3B35-2021D5E6446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96206FAC-D75A-D496-5299-EEF6B64F9C0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B42BD0D-234F-4F43-8E67-06021EABC237}" type="slidenum">
              <a:rPr lang="en-US" altLang="fa-IR"/>
              <a:pPr>
                <a:defRPr/>
              </a:pPr>
              <a:t>‹#›</a:t>
            </a:fld>
            <a:endParaRPr lang="en-US" altLang="fa-I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1D69F73C-EA8D-99D6-ED05-FEFEC43FC0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75D0517C-2C0A-6157-B8F5-258CBDE744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altLang="fa-IR"/>
          </a:p>
        </p:txBody>
      </p:sp>
      <p:sp>
        <p:nvSpPr>
          <p:cNvPr id="10244" name="Slide Number Placeholder 3">
            <a:extLst>
              <a:ext uri="{FF2B5EF4-FFF2-40B4-BE49-F238E27FC236}">
                <a16:creationId xmlns:a16="http://schemas.microsoft.com/office/drawing/2014/main" id="{675E2C58-A5B5-87EF-9CCD-C5652C2925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DD8C9E-24B3-44B2-AE20-39D03A133F2E}" type="slidenum">
              <a:rPr lang="en-US" altLang="fa-IR" smtClean="0"/>
              <a:pPr>
                <a:spcBef>
                  <a:spcPct val="0"/>
                </a:spcBef>
              </a:pPr>
              <a:t>5</a:t>
            </a:fld>
            <a:endParaRPr lang="en-US" alt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5195" y="4650640"/>
            <a:ext cx="7329840" cy="859205"/>
          </a:xfrm>
          <a:effectLst/>
        </p:spPr>
        <p:txBody>
          <a:bodyPr>
            <a:normAutofit/>
          </a:bodyPr>
          <a:lstStyle>
            <a:lvl1pPr algn="l">
              <a:defRPr sz="3600">
                <a:solidFill>
                  <a:srgbClr val="2A5A06"/>
                </a:solidFill>
              </a:defRPr>
            </a:lvl1pPr>
          </a:lstStyle>
          <a:p>
            <a:r>
              <a:rPr lang="en-US" dirty="0"/>
              <a:t>Click to edit Master title style</a:t>
            </a:r>
          </a:p>
        </p:txBody>
      </p:sp>
      <p:sp>
        <p:nvSpPr>
          <p:cNvPr id="3" name="Subtitle 2"/>
          <p:cNvSpPr>
            <a:spLocks noGrp="1"/>
          </p:cNvSpPr>
          <p:nvPr>
            <p:ph type="subTitle" idx="1"/>
          </p:nvPr>
        </p:nvSpPr>
        <p:spPr>
          <a:xfrm>
            <a:off x="1365195" y="5566870"/>
            <a:ext cx="7329840" cy="458115"/>
          </a:xfrm>
        </p:spPr>
        <p:txBody>
          <a:bodyPr>
            <a:normAutofit/>
          </a:bodyPr>
          <a:lstStyle>
            <a:lvl1pPr marL="0" indent="0" algn="l">
              <a:buNone/>
              <a:defRPr sz="2800">
                <a:solidFill>
                  <a:srgbClr val="7ABC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id="{E641A4F5-4F1B-6EBB-7B2B-096A0C0C74D0}"/>
              </a:ext>
            </a:extLst>
          </p:cNvPr>
          <p:cNvSpPr>
            <a:spLocks noGrp="1"/>
          </p:cNvSpPr>
          <p:nvPr>
            <p:ph type="dt" sz="half" idx="10"/>
          </p:nvPr>
        </p:nvSpPr>
        <p:spPr/>
        <p:txBody>
          <a:bodyPr/>
          <a:lstStyle>
            <a:lvl1pPr>
              <a:defRPr/>
            </a:lvl1pPr>
          </a:lstStyle>
          <a:p>
            <a:pPr>
              <a:defRPr/>
            </a:pPr>
            <a:fld id="{1144BB6A-30CC-4872-BC31-F56C436DF780}" type="datetimeFigureOut">
              <a:rPr lang="en-US"/>
              <a:pPr>
                <a:defRPr/>
              </a:pPr>
              <a:t>8/15/2022</a:t>
            </a:fld>
            <a:endParaRPr lang="en-US"/>
          </a:p>
        </p:txBody>
      </p:sp>
      <p:sp>
        <p:nvSpPr>
          <p:cNvPr id="5" name="Footer Placeholder 4">
            <a:extLst>
              <a:ext uri="{FF2B5EF4-FFF2-40B4-BE49-F238E27FC236}">
                <a16:creationId xmlns:a16="http://schemas.microsoft.com/office/drawing/2014/main" id="{74F17BE3-BE17-8749-0C6D-2836F8DE39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98CBADC-43DA-85BA-91D6-C82CAA8C34D0}"/>
              </a:ext>
            </a:extLst>
          </p:cNvPr>
          <p:cNvSpPr>
            <a:spLocks noGrp="1"/>
          </p:cNvSpPr>
          <p:nvPr>
            <p:ph type="sldNum" sz="quarter" idx="12"/>
          </p:nvPr>
        </p:nvSpPr>
        <p:spPr/>
        <p:txBody>
          <a:bodyPr/>
          <a:lstStyle>
            <a:lvl1pPr>
              <a:defRPr/>
            </a:lvl1pPr>
          </a:lstStyle>
          <a:p>
            <a:pPr>
              <a:defRPr/>
            </a:pPr>
            <a:fld id="{3AD42C46-42BF-4647-9727-92F3390F036F}" type="slidenum">
              <a:rPr lang="en-US" altLang="fa-IR"/>
              <a:pPr>
                <a:defRPr/>
              </a:pPr>
              <a:t>‹#›</a:t>
            </a:fld>
            <a:endParaRPr lang="en-US" altLang="fa-IR"/>
          </a:p>
        </p:txBody>
      </p:sp>
    </p:spTree>
    <p:extLst>
      <p:ext uri="{BB962C8B-B14F-4D97-AF65-F5344CB8AC3E}">
        <p14:creationId xmlns:p14="http://schemas.microsoft.com/office/powerpoint/2010/main" val="1778748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311675A-1B2D-9E5D-D0EC-A8D19A30CAE0}"/>
              </a:ext>
            </a:extLst>
          </p:cNvPr>
          <p:cNvSpPr>
            <a:spLocks noGrp="1"/>
          </p:cNvSpPr>
          <p:nvPr>
            <p:ph type="dt" sz="half" idx="10"/>
          </p:nvPr>
        </p:nvSpPr>
        <p:spPr/>
        <p:txBody>
          <a:bodyPr/>
          <a:lstStyle>
            <a:lvl1pPr>
              <a:defRPr/>
            </a:lvl1pPr>
          </a:lstStyle>
          <a:p>
            <a:pPr>
              <a:defRPr/>
            </a:pPr>
            <a:fld id="{DC47F58F-5E65-4FBA-BD5B-9EAB575BC098}" type="datetimeFigureOut">
              <a:rPr lang="en-US"/>
              <a:pPr>
                <a:defRPr/>
              </a:pPr>
              <a:t>8/15/2022</a:t>
            </a:fld>
            <a:endParaRPr lang="en-US"/>
          </a:p>
        </p:txBody>
      </p:sp>
      <p:sp>
        <p:nvSpPr>
          <p:cNvPr id="6" name="Footer Placeholder 4">
            <a:extLst>
              <a:ext uri="{FF2B5EF4-FFF2-40B4-BE49-F238E27FC236}">
                <a16:creationId xmlns:a16="http://schemas.microsoft.com/office/drawing/2014/main" id="{02FFEEBE-8650-A9D2-3E3D-9E97B4582A1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F5A10D2-77D1-C9EE-BBFD-80A05AF8484E}"/>
              </a:ext>
            </a:extLst>
          </p:cNvPr>
          <p:cNvSpPr>
            <a:spLocks noGrp="1"/>
          </p:cNvSpPr>
          <p:nvPr>
            <p:ph type="sldNum" sz="quarter" idx="12"/>
          </p:nvPr>
        </p:nvSpPr>
        <p:spPr/>
        <p:txBody>
          <a:bodyPr/>
          <a:lstStyle>
            <a:lvl1pPr>
              <a:defRPr/>
            </a:lvl1pPr>
          </a:lstStyle>
          <a:p>
            <a:pPr>
              <a:defRPr/>
            </a:pPr>
            <a:fld id="{8E95E51C-45FE-463D-9D36-698C897AB285}" type="slidenum">
              <a:rPr lang="en-US" altLang="fa-IR"/>
              <a:pPr>
                <a:defRPr/>
              </a:pPr>
              <a:t>‹#›</a:t>
            </a:fld>
            <a:endParaRPr lang="en-US" altLang="fa-IR"/>
          </a:p>
        </p:txBody>
      </p:sp>
    </p:spTree>
    <p:extLst>
      <p:ext uri="{BB962C8B-B14F-4D97-AF65-F5344CB8AC3E}">
        <p14:creationId xmlns:p14="http://schemas.microsoft.com/office/powerpoint/2010/main" val="2891925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F00D60-26D7-5028-6F8A-9925A27A035F}"/>
              </a:ext>
            </a:extLst>
          </p:cNvPr>
          <p:cNvSpPr>
            <a:spLocks noGrp="1"/>
          </p:cNvSpPr>
          <p:nvPr>
            <p:ph type="dt" sz="half" idx="10"/>
          </p:nvPr>
        </p:nvSpPr>
        <p:spPr/>
        <p:txBody>
          <a:bodyPr/>
          <a:lstStyle>
            <a:lvl1pPr>
              <a:defRPr/>
            </a:lvl1pPr>
          </a:lstStyle>
          <a:p>
            <a:pPr>
              <a:defRPr/>
            </a:pPr>
            <a:fld id="{1E1F3635-4BDD-4CA6-BE40-82735A58A23A}" type="datetimeFigureOut">
              <a:rPr lang="en-US"/>
              <a:pPr>
                <a:defRPr/>
              </a:pPr>
              <a:t>8/15/2022</a:t>
            </a:fld>
            <a:endParaRPr lang="en-US"/>
          </a:p>
        </p:txBody>
      </p:sp>
      <p:sp>
        <p:nvSpPr>
          <p:cNvPr id="5" name="Footer Placeholder 4">
            <a:extLst>
              <a:ext uri="{FF2B5EF4-FFF2-40B4-BE49-F238E27FC236}">
                <a16:creationId xmlns:a16="http://schemas.microsoft.com/office/drawing/2014/main" id="{E1A56BDD-EA6A-9CCE-E6E1-FEE2774E7D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6251359-836B-3486-7BD2-BD3BDBBA25BE}"/>
              </a:ext>
            </a:extLst>
          </p:cNvPr>
          <p:cNvSpPr>
            <a:spLocks noGrp="1"/>
          </p:cNvSpPr>
          <p:nvPr>
            <p:ph type="sldNum" sz="quarter" idx="12"/>
          </p:nvPr>
        </p:nvSpPr>
        <p:spPr/>
        <p:txBody>
          <a:bodyPr/>
          <a:lstStyle>
            <a:lvl1pPr>
              <a:defRPr/>
            </a:lvl1pPr>
          </a:lstStyle>
          <a:p>
            <a:pPr>
              <a:defRPr/>
            </a:pPr>
            <a:fld id="{0467A09C-BD53-4723-8179-BBDC9B6DF868}" type="slidenum">
              <a:rPr lang="en-US" altLang="fa-IR"/>
              <a:pPr>
                <a:defRPr/>
              </a:pPr>
              <a:t>‹#›</a:t>
            </a:fld>
            <a:endParaRPr lang="en-US" altLang="fa-IR"/>
          </a:p>
        </p:txBody>
      </p:sp>
    </p:spTree>
    <p:extLst>
      <p:ext uri="{BB962C8B-B14F-4D97-AF65-F5344CB8AC3E}">
        <p14:creationId xmlns:p14="http://schemas.microsoft.com/office/powerpoint/2010/main" val="3087227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101BD-E3AE-CBD7-3D0C-392FD4777A14}"/>
              </a:ext>
            </a:extLst>
          </p:cNvPr>
          <p:cNvSpPr>
            <a:spLocks noGrp="1"/>
          </p:cNvSpPr>
          <p:nvPr>
            <p:ph type="dt" sz="half" idx="10"/>
          </p:nvPr>
        </p:nvSpPr>
        <p:spPr/>
        <p:txBody>
          <a:bodyPr/>
          <a:lstStyle>
            <a:lvl1pPr>
              <a:defRPr/>
            </a:lvl1pPr>
          </a:lstStyle>
          <a:p>
            <a:pPr>
              <a:defRPr/>
            </a:pPr>
            <a:fld id="{097EC19D-BB15-457E-B97B-A580A4742720}" type="datetimeFigureOut">
              <a:rPr lang="en-US"/>
              <a:pPr>
                <a:defRPr/>
              </a:pPr>
              <a:t>8/15/2022</a:t>
            </a:fld>
            <a:endParaRPr lang="en-US"/>
          </a:p>
        </p:txBody>
      </p:sp>
      <p:sp>
        <p:nvSpPr>
          <p:cNvPr id="5" name="Footer Placeholder 4">
            <a:extLst>
              <a:ext uri="{FF2B5EF4-FFF2-40B4-BE49-F238E27FC236}">
                <a16:creationId xmlns:a16="http://schemas.microsoft.com/office/drawing/2014/main" id="{A123B514-5670-23A8-DF4A-F325BFC9F49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FD10B5-9D14-3301-3DFA-0336A8647261}"/>
              </a:ext>
            </a:extLst>
          </p:cNvPr>
          <p:cNvSpPr>
            <a:spLocks noGrp="1"/>
          </p:cNvSpPr>
          <p:nvPr>
            <p:ph type="sldNum" sz="quarter" idx="12"/>
          </p:nvPr>
        </p:nvSpPr>
        <p:spPr/>
        <p:txBody>
          <a:bodyPr/>
          <a:lstStyle>
            <a:lvl1pPr>
              <a:defRPr/>
            </a:lvl1pPr>
          </a:lstStyle>
          <a:p>
            <a:pPr>
              <a:defRPr/>
            </a:pPr>
            <a:fld id="{296F29CF-90CC-4F76-B84C-3908D175D89A}" type="slidenum">
              <a:rPr lang="en-US" altLang="fa-IR"/>
              <a:pPr>
                <a:defRPr/>
              </a:pPr>
              <a:t>‹#›</a:t>
            </a:fld>
            <a:endParaRPr lang="en-US" altLang="fa-IR"/>
          </a:p>
        </p:txBody>
      </p:sp>
    </p:spTree>
    <p:extLst>
      <p:ext uri="{BB962C8B-B14F-4D97-AF65-F5344CB8AC3E}">
        <p14:creationId xmlns:p14="http://schemas.microsoft.com/office/powerpoint/2010/main" val="2007862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 name="Date Placeholder 13">
            <a:extLst>
              <a:ext uri="{FF2B5EF4-FFF2-40B4-BE49-F238E27FC236}">
                <a16:creationId xmlns:a16="http://schemas.microsoft.com/office/drawing/2014/main" id="{E83A5EB1-96D7-0B98-AE1C-058E2D45C315}"/>
              </a:ext>
            </a:extLst>
          </p:cNvPr>
          <p:cNvSpPr>
            <a:spLocks noGrp="1"/>
          </p:cNvSpPr>
          <p:nvPr>
            <p:ph type="dt" sz="half" idx="10"/>
          </p:nvPr>
        </p:nvSpPr>
        <p:spPr/>
        <p:txBody>
          <a:bodyPr/>
          <a:lstStyle>
            <a:lvl1pPr>
              <a:defRPr/>
            </a:lvl1pPr>
          </a:lstStyle>
          <a:p>
            <a:pPr>
              <a:defRPr/>
            </a:pPr>
            <a:fld id="{151739B8-7799-4621-B2F4-41BB6896EEAE}" type="datetimeFigureOut">
              <a:rPr lang="en-US"/>
              <a:pPr>
                <a:defRPr/>
              </a:pPr>
              <a:t>8/15/2022</a:t>
            </a:fld>
            <a:endParaRPr lang="en-US"/>
          </a:p>
        </p:txBody>
      </p:sp>
      <p:sp>
        <p:nvSpPr>
          <p:cNvPr id="3" name="Footer Placeholder 2">
            <a:extLst>
              <a:ext uri="{FF2B5EF4-FFF2-40B4-BE49-F238E27FC236}">
                <a16:creationId xmlns:a16="http://schemas.microsoft.com/office/drawing/2014/main" id="{7F4F3215-31F2-8913-1D85-18BFB1F5DCB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EF999A9B-F5BF-D2CC-89FF-DF064D764242}"/>
              </a:ext>
            </a:extLst>
          </p:cNvPr>
          <p:cNvSpPr>
            <a:spLocks noGrp="1"/>
          </p:cNvSpPr>
          <p:nvPr>
            <p:ph type="sldNum" sz="quarter" idx="12"/>
          </p:nvPr>
        </p:nvSpPr>
        <p:spPr/>
        <p:txBody>
          <a:bodyPr/>
          <a:lstStyle>
            <a:lvl1pPr>
              <a:defRPr/>
            </a:lvl1pPr>
          </a:lstStyle>
          <a:p>
            <a:pPr>
              <a:defRPr/>
            </a:pPr>
            <a:fld id="{BE3EBA6F-0A7A-4A58-BBDE-2E991E78159D}" type="slidenum">
              <a:rPr lang="en-US" altLang="fa-IR"/>
              <a:pPr>
                <a:defRPr/>
              </a:pPr>
              <a:t>‹#›</a:t>
            </a:fld>
            <a:endParaRPr lang="en-US" altLang="fa-IR"/>
          </a:p>
        </p:txBody>
      </p:sp>
    </p:spTree>
    <p:extLst>
      <p:ext uri="{BB962C8B-B14F-4D97-AF65-F5344CB8AC3E}">
        <p14:creationId xmlns:p14="http://schemas.microsoft.com/office/powerpoint/2010/main" val="3036695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39FB61C4-E501-D2E6-BD69-410BE8E55B4B}"/>
              </a:ext>
            </a:extLst>
          </p:cNvPr>
          <p:cNvSpPr>
            <a:spLocks noGrp="1"/>
          </p:cNvSpPr>
          <p:nvPr>
            <p:ph type="dt" sz="half" idx="10"/>
          </p:nvPr>
        </p:nvSpPr>
        <p:spPr/>
        <p:txBody>
          <a:bodyPr/>
          <a:lstStyle>
            <a:lvl1pPr>
              <a:defRPr/>
            </a:lvl1pPr>
          </a:lstStyle>
          <a:p>
            <a:pPr>
              <a:defRPr/>
            </a:pPr>
            <a:fld id="{4C169806-50DA-4AC0-BBD9-58D5E278D064}" type="datetimeFigureOut">
              <a:rPr lang="en-US"/>
              <a:pPr>
                <a:defRPr/>
              </a:pPr>
              <a:t>8/15/2022</a:t>
            </a:fld>
            <a:endParaRPr lang="en-US"/>
          </a:p>
        </p:txBody>
      </p:sp>
      <p:sp>
        <p:nvSpPr>
          <p:cNvPr id="5" name="Footer Placeholder 2">
            <a:extLst>
              <a:ext uri="{FF2B5EF4-FFF2-40B4-BE49-F238E27FC236}">
                <a16:creationId xmlns:a16="http://schemas.microsoft.com/office/drawing/2014/main" id="{FB2E7BEA-1059-72A4-070D-C6F96ADFAD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8D07AEAF-8FB2-3A78-90BF-76255D2CA9AE}"/>
              </a:ext>
            </a:extLst>
          </p:cNvPr>
          <p:cNvSpPr>
            <a:spLocks noGrp="1"/>
          </p:cNvSpPr>
          <p:nvPr>
            <p:ph type="sldNum" sz="quarter" idx="12"/>
          </p:nvPr>
        </p:nvSpPr>
        <p:spPr/>
        <p:txBody>
          <a:bodyPr/>
          <a:lstStyle>
            <a:lvl1pPr>
              <a:defRPr/>
            </a:lvl1pPr>
          </a:lstStyle>
          <a:p>
            <a:pPr>
              <a:defRPr/>
            </a:pPr>
            <a:fld id="{EFEBFF36-0455-48AD-BEBB-F3E4E85E219A}" type="slidenum">
              <a:rPr lang="en-US" altLang="fa-IR"/>
              <a:pPr>
                <a:defRPr/>
              </a:pPr>
              <a:t>‹#›</a:t>
            </a:fld>
            <a:endParaRPr lang="en-US" altLang="fa-IR"/>
          </a:p>
        </p:txBody>
      </p:sp>
    </p:spTree>
    <p:extLst>
      <p:ext uri="{BB962C8B-B14F-4D97-AF65-F5344CB8AC3E}">
        <p14:creationId xmlns:p14="http://schemas.microsoft.com/office/powerpoint/2010/main" val="64562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a:extLst>
              <a:ext uri="{FF2B5EF4-FFF2-40B4-BE49-F238E27FC236}">
                <a16:creationId xmlns:a16="http://schemas.microsoft.com/office/drawing/2014/main" id="{D1D97EA5-662C-83AC-5159-0E23671D4211}"/>
              </a:ext>
            </a:extLst>
          </p:cNvPr>
          <p:cNvSpPr>
            <a:spLocks noGrp="1"/>
          </p:cNvSpPr>
          <p:nvPr>
            <p:ph type="dt" sz="half" idx="10"/>
          </p:nvPr>
        </p:nvSpPr>
        <p:spPr/>
        <p:txBody>
          <a:bodyPr/>
          <a:lstStyle>
            <a:lvl1pPr>
              <a:defRPr/>
            </a:lvl1pPr>
          </a:lstStyle>
          <a:p>
            <a:pPr>
              <a:defRPr/>
            </a:pPr>
            <a:fld id="{CBB40EEB-8C64-4472-B99D-CC44BB6EE03A}" type="datetimeFigureOut">
              <a:rPr lang="en-US"/>
              <a:pPr>
                <a:defRPr/>
              </a:pPr>
              <a:t>8/15/2022</a:t>
            </a:fld>
            <a:endParaRPr lang="en-US"/>
          </a:p>
        </p:txBody>
      </p:sp>
      <p:sp>
        <p:nvSpPr>
          <p:cNvPr id="5" name="Footer Placeholder 2">
            <a:extLst>
              <a:ext uri="{FF2B5EF4-FFF2-40B4-BE49-F238E27FC236}">
                <a16:creationId xmlns:a16="http://schemas.microsoft.com/office/drawing/2014/main" id="{66B5A3B4-66BE-D1C8-3C8F-CA3BBE6A1B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FC27F326-FA63-D5E2-92A9-A07B6381D157}"/>
              </a:ext>
            </a:extLst>
          </p:cNvPr>
          <p:cNvSpPr>
            <a:spLocks noGrp="1"/>
          </p:cNvSpPr>
          <p:nvPr>
            <p:ph type="sldNum" sz="quarter" idx="12"/>
          </p:nvPr>
        </p:nvSpPr>
        <p:spPr/>
        <p:txBody>
          <a:bodyPr/>
          <a:lstStyle>
            <a:lvl1pPr>
              <a:defRPr/>
            </a:lvl1pPr>
          </a:lstStyle>
          <a:p>
            <a:pPr>
              <a:defRPr/>
            </a:pPr>
            <a:fld id="{85F0C742-F926-4A62-8C39-96237B0F481F}" type="slidenum">
              <a:rPr lang="en-US" altLang="fa-IR"/>
              <a:pPr>
                <a:defRPr/>
              </a:pPr>
              <a:t>‹#›</a:t>
            </a:fld>
            <a:endParaRPr lang="en-US" altLang="fa-IR"/>
          </a:p>
        </p:txBody>
      </p:sp>
    </p:spTree>
    <p:extLst>
      <p:ext uri="{BB962C8B-B14F-4D97-AF65-F5344CB8AC3E}">
        <p14:creationId xmlns:p14="http://schemas.microsoft.com/office/powerpoint/2010/main" val="308776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A96C3CE3-FEB4-84F6-659D-CA12E8BD9F1D}"/>
              </a:ext>
            </a:extLst>
          </p:cNvPr>
          <p:cNvSpPr>
            <a:spLocks noGrp="1"/>
          </p:cNvSpPr>
          <p:nvPr>
            <p:ph type="dt" sz="half" idx="10"/>
          </p:nvPr>
        </p:nvSpPr>
        <p:spPr/>
        <p:txBody>
          <a:bodyPr/>
          <a:lstStyle>
            <a:lvl1pPr>
              <a:defRPr/>
            </a:lvl1pPr>
          </a:lstStyle>
          <a:p>
            <a:pPr>
              <a:defRPr/>
            </a:pPr>
            <a:fld id="{7573CB92-EAB8-4EE8-BC99-7B5BD2112078}" type="datetimeFigureOut">
              <a:rPr lang="en-US"/>
              <a:pPr>
                <a:defRPr/>
              </a:pPr>
              <a:t>8/15/2022</a:t>
            </a:fld>
            <a:endParaRPr lang="en-US"/>
          </a:p>
        </p:txBody>
      </p:sp>
      <p:sp>
        <p:nvSpPr>
          <p:cNvPr id="6" name="Footer Placeholder 2">
            <a:extLst>
              <a:ext uri="{FF2B5EF4-FFF2-40B4-BE49-F238E27FC236}">
                <a16:creationId xmlns:a16="http://schemas.microsoft.com/office/drawing/2014/main" id="{4366FDEE-3AC5-5520-F5B8-76122AA909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966CFFCD-70E7-0C9C-11B9-D1960E18FE86}"/>
              </a:ext>
            </a:extLst>
          </p:cNvPr>
          <p:cNvSpPr>
            <a:spLocks noGrp="1"/>
          </p:cNvSpPr>
          <p:nvPr>
            <p:ph type="sldNum" sz="quarter" idx="12"/>
          </p:nvPr>
        </p:nvSpPr>
        <p:spPr/>
        <p:txBody>
          <a:bodyPr/>
          <a:lstStyle>
            <a:lvl1pPr>
              <a:defRPr/>
            </a:lvl1pPr>
          </a:lstStyle>
          <a:p>
            <a:pPr>
              <a:defRPr/>
            </a:pPr>
            <a:fld id="{FD17D1E1-CF37-4E1C-8B84-CEACD4E2979E}" type="slidenum">
              <a:rPr lang="en-US" altLang="fa-IR"/>
              <a:pPr>
                <a:defRPr/>
              </a:pPr>
              <a:t>‹#›</a:t>
            </a:fld>
            <a:endParaRPr lang="en-US" altLang="fa-IR"/>
          </a:p>
        </p:txBody>
      </p:sp>
    </p:spTree>
    <p:extLst>
      <p:ext uri="{BB962C8B-B14F-4D97-AF65-F5344CB8AC3E}">
        <p14:creationId xmlns:p14="http://schemas.microsoft.com/office/powerpoint/2010/main" val="2976361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68CC02FF-F370-DB5C-4CCF-876311C5A7A0}"/>
              </a:ext>
            </a:extLst>
          </p:cNvPr>
          <p:cNvSpPr>
            <a:spLocks noGrp="1"/>
          </p:cNvSpPr>
          <p:nvPr>
            <p:ph type="dt" sz="half" idx="10"/>
          </p:nvPr>
        </p:nvSpPr>
        <p:spPr/>
        <p:txBody>
          <a:bodyPr/>
          <a:lstStyle>
            <a:lvl1pPr>
              <a:defRPr/>
            </a:lvl1pPr>
          </a:lstStyle>
          <a:p>
            <a:pPr>
              <a:defRPr/>
            </a:pPr>
            <a:fld id="{24DB1A55-B578-4DF6-80B5-089B4758CF6E}" type="datetimeFigureOut">
              <a:rPr lang="en-US"/>
              <a:pPr>
                <a:defRPr/>
              </a:pPr>
              <a:t>8/15/2022</a:t>
            </a:fld>
            <a:endParaRPr lang="en-US"/>
          </a:p>
        </p:txBody>
      </p:sp>
      <p:sp>
        <p:nvSpPr>
          <p:cNvPr id="8" name="Footer Placeholder 2">
            <a:extLst>
              <a:ext uri="{FF2B5EF4-FFF2-40B4-BE49-F238E27FC236}">
                <a16:creationId xmlns:a16="http://schemas.microsoft.com/office/drawing/2014/main" id="{DDFB2C1B-EC69-97CE-51D5-493DD37BB6A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id="{09BED143-EB68-088D-6CA7-43FDDD2D7172}"/>
              </a:ext>
            </a:extLst>
          </p:cNvPr>
          <p:cNvSpPr>
            <a:spLocks noGrp="1"/>
          </p:cNvSpPr>
          <p:nvPr>
            <p:ph type="sldNum" sz="quarter" idx="12"/>
          </p:nvPr>
        </p:nvSpPr>
        <p:spPr/>
        <p:txBody>
          <a:bodyPr/>
          <a:lstStyle>
            <a:lvl1pPr>
              <a:defRPr/>
            </a:lvl1pPr>
          </a:lstStyle>
          <a:p>
            <a:pPr>
              <a:defRPr/>
            </a:pPr>
            <a:fld id="{D877CCC5-D099-449B-893A-FD6B604ED22A}" type="slidenum">
              <a:rPr lang="en-US" altLang="fa-IR"/>
              <a:pPr>
                <a:defRPr/>
              </a:pPr>
              <a:t>‹#›</a:t>
            </a:fld>
            <a:endParaRPr lang="en-US" altLang="fa-IR"/>
          </a:p>
        </p:txBody>
      </p:sp>
    </p:spTree>
    <p:extLst>
      <p:ext uri="{BB962C8B-B14F-4D97-AF65-F5344CB8AC3E}">
        <p14:creationId xmlns:p14="http://schemas.microsoft.com/office/powerpoint/2010/main" val="1211384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FDFFE8F8-0D02-47C1-3FC3-0D557EA825D1}"/>
              </a:ext>
            </a:extLst>
          </p:cNvPr>
          <p:cNvSpPr>
            <a:spLocks noGrp="1"/>
          </p:cNvSpPr>
          <p:nvPr>
            <p:ph type="dt" sz="half" idx="10"/>
          </p:nvPr>
        </p:nvSpPr>
        <p:spPr/>
        <p:txBody>
          <a:bodyPr/>
          <a:lstStyle>
            <a:lvl1pPr>
              <a:defRPr/>
            </a:lvl1pPr>
          </a:lstStyle>
          <a:p>
            <a:pPr>
              <a:defRPr/>
            </a:pPr>
            <a:fld id="{20556F09-76D2-46F1-ADEF-7B0B8F55D84A}" type="datetimeFigureOut">
              <a:rPr lang="en-US"/>
              <a:pPr>
                <a:defRPr/>
              </a:pPr>
              <a:t>8/15/2022</a:t>
            </a:fld>
            <a:endParaRPr lang="en-US"/>
          </a:p>
        </p:txBody>
      </p:sp>
      <p:sp>
        <p:nvSpPr>
          <p:cNvPr id="4" name="Footer Placeholder 2">
            <a:extLst>
              <a:ext uri="{FF2B5EF4-FFF2-40B4-BE49-F238E27FC236}">
                <a16:creationId xmlns:a16="http://schemas.microsoft.com/office/drawing/2014/main" id="{0A1D0AA6-C8B4-8F7E-ED13-60D8E99A772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D71B8281-5799-2A55-A81B-BEEFC31A3A1E}"/>
              </a:ext>
            </a:extLst>
          </p:cNvPr>
          <p:cNvSpPr>
            <a:spLocks noGrp="1"/>
          </p:cNvSpPr>
          <p:nvPr>
            <p:ph type="sldNum" sz="quarter" idx="12"/>
          </p:nvPr>
        </p:nvSpPr>
        <p:spPr/>
        <p:txBody>
          <a:bodyPr/>
          <a:lstStyle>
            <a:lvl1pPr>
              <a:defRPr/>
            </a:lvl1pPr>
          </a:lstStyle>
          <a:p>
            <a:pPr>
              <a:defRPr/>
            </a:pPr>
            <a:fld id="{0D3CA54E-26DA-4D0F-A30E-3851386C41CB}" type="slidenum">
              <a:rPr lang="en-US" altLang="fa-IR"/>
              <a:pPr>
                <a:defRPr/>
              </a:pPr>
              <a:t>‹#›</a:t>
            </a:fld>
            <a:endParaRPr lang="en-US" altLang="fa-IR"/>
          </a:p>
        </p:txBody>
      </p:sp>
    </p:spTree>
    <p:extLst>
      <p:ext uri="{BB962C8B-B14F-4D97-AF65-F5344CB8AC3E}">
        <p14:creationId xmlns:p14="http://schemas.microsoft.com/office/powerpoint/2010/main" val="44020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153C464F-4927-5E8C-5746-53C323FB90F0}"/>
              </a:ext>
            </a:extLst>
          </p:cNvPr>
          <p:cNvSpPr>
            <a:spLocks noGrp="1"/>
          </p:cNvSpPr>
          <p:nvPr>
            <p:ph type="dt" sz="half" idx="10"/>
          </p:nvPr>
        </p:nvSpPr>
        <p:spPr/>
        <p:txBody>
          <a:bodyPr/>
          <a:lstStyle>
            <a:lvl1pPr>
              <a:defRPr/>
            </a:lvl1pPr>
          </a:lstStyle>
          <a:p>
            <a:pPr>
              <a:defRPr/>
            </a:pPr>
            <a:fld id="{57E192F5-7AB3-4A8B-B533-38EC7F7B7967}" type="datetimeFigureOut">
              <a:rPr lang="en-US"/>
              <a:pPr>
                <a:defRPr/>
              </a:pPr>
              <a:t>8/15/2022</a:t>
            </a:fld>
            <a:endParaRPr lang="en-US"/>
          </a:p>
        </p:txBody>
      </p:sp>
      <p:sp>
        <p:nvSpPr>
          <p:cNvPr id="3" name="Footer Placeholder 2">
            <a:extLst>
              <a:ext uri="{FF2B5EF4-FFF2-40B4-BE49-F238E27FC236}">
                <a16:creationId xmlns:a16="http://schemas.microsoft.com/office/drawing/2014/main" id="{B5F54E28-48E0-C009-BA0C-474A2D1139E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8B1FB865-E14C-5A4E-D44F-16CA4F07CB93}"/>
              </a:ext>
            </a:extLst>
          </p:cNvPr>
          <p:cNvSpPr>
            <a:spLocks noGrp="1"/>
          </p:cNvSpPr>
          <p:nvPr>
            <p:ph type="sldNum" sz="quarter" idx="12"/>
          </p:nvPr>
        </p:nvSpPr>
        <p:spPr/>
        <p:txBody>
          <a:bodyPr/>
          <a:lstStyle>
            <a:lvl1pPr>
              <a:defRPr/>
            </a:lvl1pPr>
          </a:lstStyle>
          <a:p>
            <a:pPr>
              <a:defRPr/>
            </a:pPr>
            <a:fld id="{AB9F3373-9DAE-4D25-9262-D3640167D331}" type="slidenum">
              <a:rPr lang="en-US" altLang="fa-IR"/>
              <a:pPr>
                <a:defRPr/>
              </a:pPr>
              <a:t>‹#›</a:t>
            </a:fld>
            <a:endParaRPr lang="en-US" altLang="fa-IR"/>
          </a:p>
        </p:txBody>
      </p:sp>
    </p:spTree>
    <p:extLst>
      <p:ext uri="{BB962C8B-B14F-4D97-AF65-F5344CB8AC3E}">
        <p14:creationId xmlns:p14="http://schemas.microsoft.com/office/powerpoint/2010/main" val="2481789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458115"/>
          </a:xfrm>
        </p:spPr>
        <p:txBody>
          <a:bodyPr>
            <a:normAutofit/>
          </a:bodyPr>
          <a:lstStyle>
            <a:lvl1pPr algn="l">
              <a:defRPr sz="3600">
                <a:solidFill>
                  <a:srgbClr val="2A5A06"/>
                </a:solidFill>
              </a:defRPr>
            </a:lvl1pPr>
          </a:lstStyle>
          <a:p>
            <a:r>
              <a:rPr lang="en-US" dirty="0"/>
              <a:t>Click to edit Master title style</a:t>
            </a:r>
          </a:p>
        </p:txBody>
      </p:sp>
      <p:sp>
        <p:nvSpPr>
          <p:cNvPr id="3" name="Content Placeholder 2"/>
          <p:cNvSpPr>
            <a:spLocks noGrp="1"/>
          </p:cNvSpPr>
          <p:nvPr>
            <p:ph idx="1"/>
          </p:nvPr>
        </p:nvSpPr>
        <p:spPr>
          <a:xfrm>
            <a:off x="448965" y="2054655"/>
            <a:ext cx="8229600" cy="3918803"/>
          </a:xfrm>
        </p:spPr>
        <p:txBody>
          <a:bodyPr/>
          <a:lstStyle>
            <a:lvl1pPr>
              <a:defRPr sz="2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6810144-77ED-0A6E-3601-01F4B9F74A75}"/>
              </a:ext>
            </a:extLst>
          </p:cNvPr>
          <p:cNvSpPr>
            <a:spLocks noGrp="1"/>
          </p:cNvSpPr>
          <p:nvPr>
            <p:ph type="dt" sz="half" idx="10"/>
          </p:nvPr>
        </p:nvSpPr>
        <p:spPr/>
        <p:txBody>
          <a:bodyPr/>
          <a:lstStyle>
            <a:lvl1pPr>
              <a:defRPr/>
            </a:lvl1pPr>
          </a:lstStyle>
          <a:p>
            <a:pPr>
              <a:defRPr/>
            </a:pPr>
            <a:fld id="{43F192FF-9413-4529-990B-5548B69F5AD6}" type="datetimeFigureOut">
              <a:rPr lang="en-US"/>
              <a:pPr>
                <a:defRPr/>
              </a:pPr>
              <a:t>8/15/2022</a:t>
            </a:fld>
            <a:endParaRPr lang="en-US"/>
          </a:p>
        </p:txBody>
      </p:sp>
      <p:sp>
        <p:nvSpPr>
          <p:cNvPr id="5" name="Footer Placeholder 4">
            <a:extLst>
              <a:ext uri="{FF2B5EF4-FFF2-40B4-BE49-F238E27FC236}">
                <a16:creationId xmlns:a16="http://schemas.microsoft.com/office/drawing/2014/main" id="{FE8259A8-DAD3-9CE2-603C-06AEF663A0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48AAC97-FB7D-F699-700E-5B9F97D252DB}"/>
              </a:ext>
            </a:extLst>
          </p:cNvPr>
          <p:cNvSpPr>
            <a:spLocks noGrp="1"/>
          </p:cNvSpPr>
          <p:nvPr>
            <p:ph type="sldNum" sz="quarter" idx="12"/>
          </p:nvPr>
        </p:nvSpPr>
        <p:spPr/>
        <p:txBody>
          <a:bodyPr/>
          <a:lstStyle>
            <a:lvl1pPr>
              <a:defRPr/>
            </a:lvl1pPr>
          </a:lstStyle>
          <a:p>
            <a:pPr>
              <a:defRPr/>
            </a:pPr>
            <a:fld id="{D2F6C1C6-CB14-421D-B8DD-7DDD272BA724}" type="slidenum">
              <a:rPr lang="en-US" altLang="fa-IR"/>
              <a:pPr>
                <a:defRPr/>
              </a:pPr>
              <a:t>‹#›</a:t>
            </a:fld>
            <a:endParaRPr lang="en-US" altLang="fa-IR"/>
          </a:p>
        </p:txBody>
      </p:sp>
    </p:spTree>
    <p:extLst>
      <p:ext uri="{BB962C8B-B14F-4D97-AF65-F5344CB8AC3E}">
        <p14:creationId xmlns:p14="http://schemas.microsoft.com/office/powerpoint/2010/main" val="2488395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55AAFEEC-0FE9-597B-1130-E920BE680064}"/>
              </a:ext>
            </a:extLst>
          </p:cNvPr>
          <p:cNvSpPr>
            <a:spLocks noGrp="1"/>
          </p:cNvSpPr>
          <p:nvPr>
            <p:ph type="dt" sz="half" idx="10"/>
          </p:nvPr>
        </p:nvSpPr>
        <p:spPr/>
        <p:txBody>
          <a:bodyPr/>
          <a:lstStyle>
            <a:lvl1pPr>
              <a:defRPr/>
            </a:lvl1pPr>
          </a:lstStyle>
          <a:p>
            <a:pPr>
              <a:defRPr/>
            </a:pPr>
            <a:fld id="{DAE91F43-B1F6-4C5C-974A-1227FB066E54}" type="datetimeFigureOut">
              <a:rPr lang="en-US"/>
              <a:pPr>
                <a:defRPr/>
              </a:pPr>
              <a:t>8/15/2022</a:t>
            </a:fld>
            <a:endParaRPr lang="en-US"/>
          </a:p>
        </p:txBody>
      </p:sp>
      <p:sp>
        <p:nvSpPr>
          <p:cNvPr id="6" name="Footer Placeholder 2">
            <a:extLst>
              <a:ext uri="{FF2B5EF4-FFF2-40B4-BE49-F238E27FC236}">
                <a16:creationId xmlns:a16="http://schemas.microsoft.com/office/drawing/2014/main" id="{B67B319E-4DB0-50BD-D47E-CFEAFD310FD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D635253D-2A81-1266-D8ED-6C269D02A50F}"/>
              </a:ext>
            </a:extLst>
          </p:cNvPr>
          <p:cNvSpPr>
            <a:spLocks noGrp="1"/>
          </p:cNvSpPr>
          <p:nvPr>
            <p:ph type="sldNum" sz="quarter" idx="12"/>
          </p:nvPr>
        </p:nvSpPr>
        <p:spPr/>
        <p:txBody>
          <a:bodyPr/>
          <a:lstStyle>
            <a:lvl1pPr>
              <a:defRPr/>
            </a:lvl1pPr>
          </a:lstStyle>
          <a:p>
            <a:pPr>
              <a:defRPr/>
            </a:pPr>
            <a:fld id="{C55E9CE3-0F99-4D80-98F7-7B4E7F3E02A9}" type="slidenum">
              <a:rPr lang="en-US" altLang="fa-IR"/>
              <a:pPr>
                <a:defRPr/>
              </a:pPr>
              <a:t>‹#›</a:t>
            </a:fld>
            <a:endParaRPr lang="en-US" altLang="fa-IR"/>
          </a:p>
        </p:txBody>
      </p:sp>
    </p:spTree>
    <p:extLst>
      <p:ext uri="{BB962C8B-B14F-4D97-AF65-F5344CB8AC3E}">
        <p14:creationId xmlns:p14="http://schemas.microsoft.com/office/powerpoint/2010/main" val="1329778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B7A44372-C756-CA01-B5BE-8C99FC43BEF4}"/>
              </a:ext>
            </a:extLst>
          </p:cNvPr>
          <p:cNvSpPr>
            <a:spLocks noGrp="1"/>
          </p:cNvSpPr>
          <p:nvPr>
            <p:ph type="dt" sz="half" idx="10"/>
          </p:nvPr>
        </p:nvSpPr>
        <p:spPr/>
        <p:txBody>
          <a:bodyPr/>
          <a:lstStyle>
            <a:lvl1pPr>
              <a:defRPr/>
            </a:lvl1pPr>
          </a:lstStyle>
          <a:p>
            <a:pPr>
              <a:defRPr/>
            </a:pPr>
            <a:fld id="{09DF72F2-8B3B-4EC2-8081-8D401ABB78D7}" type="datetimeFigureOut">
              <a:rPr lang="en-US"/>
              <a:pPr>
                <a:defRPr/>
              </a:pPr>
              <a:t>8/15/2022</a:t>
            </a:fld>
            <a:endParaRPr lang="en-US"/>
          </a:p>
        </p:txBody>
      </p:sp>
      <p:sp>
        <p:nvSpPr>
          <p:cNvPr id="6" name="Footer Placeholder 2">
            <a:extLst>
              <a:ext uri="{FF2B5EF4-FFF2-40B4-BE49-F238E27FC236}">
                <a16:creationId xmlns:a16="http://schemas.microsoft.com/office/drawing/2014/main" id="{5E427E5B-C565-FEA0-A104-AFCE9D73CE9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068D9411-1609-ECCC-752F-D7164F9DF194}"/>
              </a:ext>
            </a:extLst>
          </p:cNvPr>
          <p:cNvSpPr>
            <a:spLocks noGrp="1"/>
          </p:cNvSpPr>
          <p:nvPr>
            <p:ph type="sldNum" sz="quarter" idx="12"/>
          </p:nvPr>
        </p:nvSpPr>
        <p:spPr/>
        <p:txBody>
          <a:bodyPr/>
          <a:lstStyle>
            <a:lvl1pPr>
              <a:defRPr/>
            </a:lvl1pPr>
          </a:lstStyle>
          <a:p>
            <a:pPr>
              <a:defRPr/>
            </a:pPr>
            <a:fld id="{C8BF5E05-2217-4CEB-B4E6-945C5073EA64}" type="slidenum">
              <a:rPr lang="en-US" altLang="fa-IR"/>
              <a:pPr>
                <a:defRPr/>
              </a:pPr>
              <a:t>‹#›</a:t>
            </a:fld>
            <a:endParaRPr lang="en-US" altLang="fa-IR"/>
          </a:p>
        </p:txBody>
      </p:sp>
    </p:spTree>
    <p:extLst>
      <p:ext uri="{BB962C8B-B14F-4D97-AF65-F5344CB8AC3E}">
        <p14:creationId xmlns:p14="http://schemas.microsoft.com/office/powerpoint/2010/main" val="3640016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5E84939A-37EE-221D-EF5E-14E6184B67E7}"/>
              </a:ext>
            </a:extLst>
          </p:cNvPr>
          <p:cNvSpPr>
            <a:spLocks noGrp="1"/>
          </p:cNvSpPr>
          <p:nvPr>
            <p:ph type="dt" sz="half" idx="10"/>
          </p:nvPr>
        </p:nvSpPr>
        <p:spPr/>
        <p:txBody>
          <a:bodyPr/>
          <a:lstStyle>
            <a:lvl1pPr>
              <a:defRPr/>
            </a:lvl1pPr>
          </a:lstStyle>
          <a:p>
            <a:pPr>
              <a:defRPr/>
            </a:pPr>
            <a:fld id="{1F3583F8-9E8D-4943-97DC-B0A250EA70AB}" type="datetimeFigureOut">
              <a:rPr lang="en-US"/>
              <a:pPr>
                <a:defRPr/>
              </a:pPr>
              <a:t>8/15/2022</a:t>
            </a:fld>
            <a:endParaRPr lang="en-US"/>
          </a:p>
        </p:txBody>
      </p:sp>
      <p:sp>
        <p:nvSpPr>
          <p:cNvPr id="5" name="Footer Placeholder 2">
            <a:extLst>
              <a:ext uri="{FF2B5EF4-FFF2-40B4-BE49-F238E27FC236}">
                <a16:creationId xmlns:a16="http://schemas.microsoft.com/office/drawing/2014/main" id="{FA16ADDE-B349-1C8A-89FB-0AAD584B91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56B9CD2F-51B4-BB3F-264C-EAAA36E7433E}"/>
              </a:ext>
            </a:extLst>
          </p:cNvPr>
          <p:cNvSpPr>
            <a:spLocks noGrp="1"/>
          </p:cNvSpPr>
          <p:nvPr>
            <p:ph type="sldNum" sz="quarter" idx="12"/>
          </p:nvPr>
        </p:nvSpPr>
        <p:spPr/>
        <p:txBody>
          <a:bodyPr/>
          <a:lstStyle>
            <a:lvl1pPr>
              <a:defRPr/>
            </a:lvl1pPr>
          </a:lstStyle>
          <a:p>
            <a:pPr>
              <a:defRPr/>
            </a:pPr>
            <a:fld id="{7CFAEF86-E537-4C5E-BDCB-ADA55445475A}" type="slidenum">
              <a:rPr lang="en-US" altLang="fa-IR"/>
              <a:pPr>
                <a:defRPr/>
              </a:pPr>
              <a:t>‹#›</a:t>
            </a:fld>
            <a:endParaRPr lang="en-US" altLang="fa-IR"/>
          </a:p>
        </p:txBody>
      </p:sp>
    </p:spTree>
    <p:extLst>
      <p:ext uri="{BB962C8B-B14F-4D97-AF65-F5344CB8AC3E}">
        <p14:creationId xmlns:p14="http://schemas.microsoft.com/office/powerpoint/2010/main" val="1016905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947B6428-DD3F-FFDA-E4A4-6DA908AD0548}"/>
              </a:ext>
            </a:extLst>
          </p:cNvPr>
          <p:cNvSpPr>
            <a:spLocks noGrp="1"/>
          </p:cNvSpPr>
          <p:nvPr>
            <p:ph type="dt" sz="half" idx="10"/>
          </p:nvPr>
        </p:nvSpPr>
        <p:spPr/>
        <p:txBody>
          <a:bodyPr/>
          <a:lstStyle>
            <a:lvl1pPr>
              <a:defRPr/>
            </a:lvl1pPr>
          </a:lstStyle>
          <a:p>
            <a:pPr>
              <a:defRPr/>
            </a:pPr>
            <a:fld id="{FA5AD1EE-6E95-4834-AA0D-95C0B435959D}" type="datetimeFigureOut">
              <a:rPr lang="en-US"/>
              <a:pPr>
                <a:defRPr/>
              </a:pPr>
              <a:t>8/15/2022</a:t>
            </a:fld>
            <a:endParaRPr lang="en-US"/>
          </a:p>
        </p:txBody>
      </p:sp>
      <p:sp>
        <p:nvSpPr>
          <p:cNvPr id="5" name="Footer Placeholder 2">
            <a:extLst>
              <a:ext uri="{FF2B5EF4-FFF2-40B4-BE49-F238E27FC236}">
                <a16:creationId xmlns:a16="http://schemas.microsoft.com/office/drawing/2014/main" id="{0CADC568-74C6-05C0-A426-206D331C95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A94EFD5C-2D6D-A5BB-F9DE-92A5789B48AE}"/>
              </a:ext>
            </a:extLst>
          </p:cNvPr>
          <p:cNvSpPr>
            <a:spLocks noGrp="1"/>
          </p:cNvSpPr>
          <p:nvPr>
            <p:ph type="sldNum" sz="quarter" idx="12"/>
          </p:nvPr>
        </p:nvSpPr>
        <p:spPr/>
        <p:txBody>
          <a:bodyPr/>
          <a:lstStyle>
            <a:lvl1pPr>
              <a:defRPr/>
            </a:lvl1pPr>
          </a:lstStyle>
          <a:p>
            <a:pPr>
              <a:defRPr/>
            </a:pPr>
            <a:fld id="{E63B5CBC-E5EE-4995-9875-EA270D0935B9}" type="slidenum">
              <a:rPr lang="en-US" altLang="fa-IR"/>
              <a:pPr>
                <a:defRPr/>
              </a:pPr>
              <a:t>‹#›</a:t>
            </a:fld>
            <a:endParaRPr lang="en-US" altLang="fa-IR"/>
          </a:p>
        </p:txBody>
      </p:sp>
    </p:spTree>
    <p:extLst>
      <p:ext uri="{BB962C8B-B14F-4D97-AF65-F5344CB8AC3E}">
        <p14:creationId xmlns:p14="http://schemas.microsoft.com/office/powerpoint/2010/main" val="337858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6014" y="374900"/>
            <a:ext cx="6558080" cy="763525"/>
          </a:xfrm>
        </p:spPr>
        <p:txBody>
          <a:bodyPr>
            <a:normAutofit/>
          </a:bodyPr>
          <a:lstStyle>
            <a:lvl1pPr algn="l">
              <a:defRPr sz="3600">
                <a:solidFill>
                  <a:srgbClr val="7ABC32"/>
                </a:solidFill>
              </a:defRPr>
            </a:lvl1pPr>
          </a:lstStyle>
          <a:p>
            <a:r>
              <a:rPr lang="en-US" dirty="0"/>
              <a:t>Click to edit Master title style</a:t>
            </a:r>
          </a:p>
        </p:txBody>
      </p:sp>
      <p:sp>
        <p:nvSpPr>
          <p:cNvPr id="3" name="Content Placeholder 2"/>
          <p:cNvSpPr>
            <a:spLocks noGrp="1"/>
          </p:cNvSpPr>
          <p:nvPr>
            <p:ph idx="1"/>
          </p:nvPr>
        </p:nvSpPr>
        <p:spPr>
          <a:xfrm>
            <a:off x="1976015" y="1291130"/>
            <a:ext cx="6558080" cy="4275740"/>
          </a:xfrm>
        </p:spPr>
        <p:txBody>
          <a:bodyPr/>
          <a:lstStyle>
            <a:lvl1pPr>
              <a:defRPr sz="2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9E2178-74BD-F655-0129-1BE074DC74FA}"/>
              </a:ext>
            </a:extLst>
          </p:cNvPr>
          <p:cNvSpPr>
            <a:spLocks noGrp="1"/>
          </p:cNvSpPr>
          <p:nvPr>
            <p:ph type="dt" sz="half" idx="10"/>
          </p:nvPr>
        </p:nvSpPr>
        <p:spPr/>
        <p:txBody>
          <a:bodyPr/>
          <a:lstStyle>
            <a:lvl1pPr>
              <a:defRPr/>
            </a:lvl1pPr>
          </a:lstStyle>
          <a:p>
            <a:pPr>
              <a:defRPr/>
            </a:pPr>
            <a:fld id="{3DBCF5F6-5140-4A1B-A3FE-E1049FD68DAE}" type="datetimeFigureOut">
              <a:rPr lang="en-US"/>
              <a:pPr>
                <a:defRPr/>
              </a:pPr>
              <a:t>8/15/2022</a:t>
            </a:fld>
            <a:endParaRPr lang="en-US"/>
          </a:p>
        </p:txBody>
      </p:sp>
      <p:sp>
        <p:nvSpPr>
          <p:cNvPr id="5" name="Footer Placeholder 4">
            <a:extLst>
              <a:ext uri="{FF2B5EF4-FFF2-40B4-BE49-F238E27FC236}">
                <a16:creationId xmlns:a16="http://schemas.microsoft.com/office/drawing/2014/main" id="{AB7936BF-4A7F-711B-BD0B-48D553D5F81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5676F6E-B71B-A162-8C99-4D700819F432}"/>
              </a:ext>
            </a:extLst>
          </p:cNvPr>
          <p:cNvSpPr>
            <a:spLocks noGrp="1"/>
          </p:cNvSpPr>
          <p:nvPr>
            <p:ph type="sldNum" sz="quarter" idx="12"/>
          </p:nvPr>
        </p:nvSpPr>
        <p:spPr/>
        <p:txBody>
          <a:bodyPr/>
          <a:lstStyle>
            <a:lvl1pPr>
              <a:defRPr/>
            </a:lvl1pPr>
          </a:lstStyle>
          <a:p>
            <a:pPr>
              <a:defRPr/>
            </a:pPr>
            <a:fld id="{EA14FC41-2342-438A-B6B0-A43DD8AA4D5F}" type="slidenum">
              <a:rPr lang="en-US" altLang="fa-IR"/>
              <a:pPr>
                <a:defRPr/>
              </a:pPr>
              <a:t>‹#›</a:t>
            </a:fld>
            <a:endParaRPr lang="en-US" altLang="fa-IR"/>
          </a:p>
        </p:txBody>
      </p:sp>
    </p:spTree>
    <p:extLst>
      <p:ext uri="{BB962C8B-B14F-4D97-AF65-F5344CB8AC3E}">
        <p14:creationId xmlns:p14="http://schemas.microsoft.com/office/powerpoint/2010/main" val="3602425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F4008-803B-5ADA-2161-2E4291831DA0}"/>
              </a:ext>
            </a:extLst>
          </p:cNvPr>
          <p:cNvSpPr>
            <a:spLocks noGrp="1"/>
          </p:cNvSpPr>
          <p:nvPr>
            <p:ph type="dt" sz="half" idx="10"/>
          </p:nvPr>
        </p:nvSpPr>
        <p:spPr/>
        <p:txBody>
          <a:bodyPr/>
          <a:lstStyle>
            <a:lvl1pPr>
              <a:defRPr/>
            </a:lvl1pPr>
          </a:lstStyle>
          <a:p>
            <a:pPr>
              <a:defRPr/>
            </a:pPr>
            <a:fld id="{2452D0F1-2FA1-47D0-AC30-A8B01478E8D5}" type="datetimeFigureOut">
              <a:rPr lang="en-US"/>
              <a:pPr>
                <a:defRPr/>
              </a:pPr>
              <a:t>8/15/2022</a:t>
            </a:fld>
            <a:endParaRPr lang="en-US"/>
          </a:p>
        </p:txBody>
      </p:sp>
      <p:sp>
        <p:nvSpPr>
          <p:cNvPr id="5" name="Footer Placeholder 4">
            <a:extLst>
              <a:ext uri="{FF2B5EF4-FFF2-40B4-BE49-F238E27FC236}">
                <a16:creationId xmlns:a16="http://schemas.microsoft.com/office/drawing/2014/main" id="{DDFF4AB1-8BA0-740B-3E48-AFF60AAC4A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B04DA5F-347D-1B69-CDB1-EFA8554F649C}"/>
              </a:ext>
            </a:extLst>
          </p:cNvPr>
          <p:cNvSpPr>
            <a:spLocks noGrp="1"/>
          </p:cNvSpPr>
          <p:nvPr>
            <p:ph type="sldNum" sz="quarter" idx="12"/>
          </p:nvPr>
        </p:nvSpPr>
        <p:spPr/>
        <p:txBody>
          <a:bodyPr/>
          <a:lstStyle>
            <a:lvl1pPr>
              <a:defRPr/>
            </a:lvl1pPr>
          </a:lstStyle>
          <a:p>
            <a:pPr>
              <a:defRPr/>
            </a:pPr>
            <a:fld id="{999D0758-4FF1-4FF0-B30F-819F5B79329B}" type="slidenum">
              <a:rPr lang="en-US" altLang="fa-IR"/>
              <a:pPr>
                <a:defRPr/>
              </a:pPr>
              <a:t>‹#›</a:t>
            </a:fld>
            <a:endParaRPr lang="en-US" altLang="fa-IR"/>
          </a:p>
        </p:txBody>
      </p:sp>
    </p:spTree>
    <p:extLst>
      <p:ext uri="{BB962C8B-B14F-4D97-AF65-F5344CB8AC3E}">
        <p14:creationId xmlns:p14="http://schemas.microsoft.com/office/powerpoint/2010/main" val="265750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3B08965-2313-3259-4391-92DB45142904}"/>
              </a:ext>
            </a:extLst>
          </p:cNvPr>
          <p:cNvSpPr>
            <a:spLocks noGrp="1"/>
          </p:cNvSpPr>
          <p:nvPr>
            <p:ph type="dt" sz="half" idx="10"/>
          </p:nvPr>
        </p:nvSpPr>
        <p:spPr/>
        <p:txBody>
          <a:bodyPr/>
          <a:lstStyle>
            <a:lvl1pPr>
              <a:defRPr/>
            </a:lvl1pPr>
          </a:lstStyle>
          <a:p>
            <a:pPr>
              <a:defRPr/>
            </a:pPr>
            <a:fld id="{43A30DE6-BD97-4974-A697-9DFC8210124B}" type="datetimeFigureOut">
              <a:rPr lang="en-US"/>
              <a:pPr>
                <a:defRPr/>
              </a:pPr>
              <a:t>8/15/2022</a:t>
            </a:fld>
            <a:endParaRPr lang="en-US"/>
          </a:p>
        </p:txBody>
      </p:sp>
      <p:sp>
        <p:nvSpPr>
          <p:cNvPr id="6" name="Footer Placeholder 4">
            <a:extLst>
              <a:ext uri="{FF2B5EF4-FFF2-40B4-BE49-F238E27FC236}">
                <a16:creationId xmlns:a16="http://schemas.microsoft.com/office/drawing/2014/main" id="{19768160-B2B3-494C-0B65-7F688D4E4B2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A6D2711-502E-0CD9-628C-518FBCC39658}"/>
              </a:ext>
            </a:extLst>
          </p:cNvPr>
          <p:cNvSpPr>
            <a:spLocks noGrp="1"/>
          </p:cNvSpPr>
          <p:nvPr>
            <p:ph type="sldNum" sz="quarter" idx="12"/>
          </p:nvPr>
        </p:nvSpPr>
        <p:spPr/>
        <p:txBody>
          <a:bodyPr/>
          <a:lstStyle>
            <a:lvl1pPr>
              <a:defRPr/>
            </a:lvl1pPr>
          </a:lstStyle>
          <a:p>
            <a:pPr>
              <a:defRPr/>
            </a:pPr>
            <a:fld id="{C478E2B2-4114-4EB6-8A35-876949A3EFAC}" type="slidenum">
              <a:rPr lang="en-US" altLang="fa-IR"/>
              <a:pPr>
                <a:defRPr/>
              </a:pPr>
              <a:t>‹#›</a:t>
            </a:fld>
            <a:endParaRPr lang="en-US" altLang="fa-IR"/>
          </a:p>
        </p:txBody>
      </p:sp>
    </p:spTree>
    <p:extLst>
      <p:ext uri="{BB962C8B-B14F-4D97-AF65-F5344CB8AC3E}">
        <p14:creationId xmlns:p14="http://schemas.microsoft.com/office/powerpoint/2010/main" val="1969675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0"/>
            <a:ext cx="8229600" cy="532180"/>
          </a:xfrm>
        </p:spPr>
        <p:txBody>
          <a:bodyPr>
            <a:normAutofit/>
          </a:bodyPr>
          <a:lstStyle>
            <a:lvl1pPr algn="l">
              <a:defRPr sz="3600">
                <a:solidFill>
                  <a:schemeClr val="accent3">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448965" y="1882907"/>
            <a:ext cx="4040188" cy="639762"/>
          </a:xfrm>
        </p:spPr>
        <p:txBody>
          <a:bodyPr anchor="b"/>
          <a:lstStyle>
            <a:lvl1pPr marL="0" indent="0">
              <a:buNone/>
              <a:defRPr sz="2400" b="1">
                <a:solidFill>
                  <a:srgbClr val="7ABC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512770"/>
            <a:ext cx="4040188" cy="3035058"/>
          </a:xfrm>
        </p:spPr>
        <p:txBody>
          <a:bodyPr/>
          <a:lstStyle>
            <a:lvl1pPr>
              <a:defRPr sz="2400">
                <a:solidFill>
                  <a:schemeClr val="accent3">
                    <a:lumMod val="50000"/>
                  </a:schemeClr>
                </a:solidFill>
              </a:defRPr>
            </a:lvl1pPr>
            <a:lvl2pPr>
              <a:defRPr sz="2000">
                <a:solidFill>
                  <a:schemeClr val="accent3">
                    <a:lumMod val="50000"/>
                  </a:schemeClr>
                </a:solidFill>
              </a:defRPr>
            </a:lvl2pPr>
            <a:lvl3pPr>
              <a:defRPr sz="1800">
                <a:solidFill>
                  <a:schemeClr val="accent3">
                    <a:lumMod val="50000"/>
                  </a:schemeClr>
                </a:solidFill>
              </a:defRPr>
            </a:lvl3pPr>
            <a:lvl4pPr>
              <a:defRPr sz="1600">
                <a:solidFill>
                  <a:schemeClr val="accent3">
                    <a:lumMod val="50000"/>
                  </a:schemeClr>
                </a:solidFill>
              </a:defRPr>
            </a:lvl4pPr>
            <a:lvl5pPr>
              <a:defRPr sz="1600">
                <a:solidFill>
                  <a:schemeClr val="accent3">
                    <a:lumMod val="5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1882907"/>
            <a:ext cx="4041775" cy="639762"/>
          </a:xfrm>
        </p:spPr>
        <p:txBody>
          <a:bodyPr anchor="b"/>
          <a:lstStyle>
            <a:lvl1pPr marL="0" indent="0">
              <a:buNone/>
              <a:defRPr sz="2400" b="1">
                <a:solidFill>
                  <a:srgbClr val="7ABC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512770"/>
            <a:ext cx="4041775" cy="3035058"/>
          </a:xfrm>
        </p:spPr>
        <p:txBody>
          <a:bodyPr/>
          <a:lstStyle>
            <a:lvl1pPr>
              <a:defRPr sz="2400">
                <a:solidFill>
                  <a:schemeClr val="accent3">
                    <a:lumMod val="50000"/>
                  </a:schemeClr>
                </a:solidFill>
              </a:defRPr>
            </a:lvl1pPr>
            <a:lvl2pPr>
              <a:defRPr sz="2000">
                <a:solidFill>
                  <a:schemeClr val="accent3">
                    <a:lumMod val="50000"/>
                  </a:schemeClr>
                </a:solidFill>
              </a:defRPr>
            </a:lvl2pPr>
            <a:lvl3pPr>
              <a:defRPr sz="1800">
                <a:solidFill>
                  <a:schemeClr val="accent3">
                    <a:lumMod val="50000"/>
                  </a:schemeClr>
                </a:solidFill>
              </a:defRPr>
            </a:lvl3pPr>
            <a:lvl4pPr>
              <a:defRPr sz="1600">
                <a:solidFill>
                  <a:schemeClr val="accent3">
                    <a:lumMod val="50000"/>
                  </a:schemeClr>
                </a:solidFill>
              </a:defRPr>
            </a:lvl4pPr>
            <a:lvl5pPr>
              <a:defRPr sz="1600">
                <a:solidFill>
                  <a:schemeClr val="accent3">
                    <a:lumMod val="5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134DEE6F-AAA7-AB29-5FEF-C8143C19BF82}"/>
              </a:ext>
            </a:extLst>
          </p:cNvPr>
          <p:cNvSpPr>
            <a:spLocks noGrp="1"/>
          </p:cNvSpPr>
          <p:nvPr>
            <p:ph type="dt" sz="half" idx="10"/>
          </p:nvPr>
        </p:nvSpPr>
        <p:spPr/>
        <p:txBody>
          <a:bodyPr/>
          <a:lstStyle>
            <a:lvl1pPr>
              <a:defRPr/>
            </a:lvl1pPr>
          </a:lstStyle>
          <a:p>
            <a:pPr>
              <a:defRPr/>
            </a:pPr>
            <a:fld id="{C619CE78-D620-4426-88A6-11BECD810B67}" type="datetimeFigureOut">
              <a:rPr lang="en-US"/>
              <a:pPr>
                <a:defRPr/>
              </a:pPr>
              <a:t>8/15/2022</a:t>
            </a:fld>
            <a:endParaRPr lang="en-US"/>
          </a:p>
        </p:txBody>
      </p:sp>
      <p:sp>
        <p:nvSpPr>
          <p:cNvPr id="8" name="Footer Placeholder 4">
            <a:extLst>
              <a:ext uri="{FF2B5EF4-FFF2-40B4-BE49-F238E27FC236}">
                <a16:creationId xmlns:a16="http://schemas.microsoft.com/office/drawing/2014/main" id="{A010576D-F606-5657-7A54-6BFAAB26BE1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7887EF8-6219-DEA7-FA69-33745466CBC4}"/>
              </a:ext>
            </a:extLst>
          </p:cNvPr>
          <p:cNvSpPr>
            <a:spLocks noGrp="1"/>
          </p:cNvSpPr>
          <p:nvPr>
            <p:ph type="sldNum" sz="quarter" idx="12"/>
          </p:nvPr>
        </p:nvSpPr>
        <p:spPr/>
        <p:txBody>
          <a:bodyPr/>
          <a:lstStyle>
            <a:lvl1pPr>
              <a:defRPr/>
            </a:lvl1pPr>
          </a:lstStyle>
          <a:p>
            <a:pPr>
              <a:defRPr/>
            </a:pPr>
            <a:fld id="{59D95430-86DD-4378-91C3-B708C5CF04C2}" type="slidenum">
              <a:rPr lang="en-US" altLang="fa-IR"/>
              <a:pPr>
                <a:defRPr/>
              </a:pPr>
              <a:t>‹#›</a:t>
            </a:fld>
            <a:endParaRPr lang="en-US" altLang="fa-IR"/>
          </a:p>
        </p:txBody>
      </p:sp>
    </p:spTree>
    <p:extLst>
      <p:ext uri="{BB962C8B-B14F-4D97-AF65-F5344CB8AC3E}">
        <p14:creationId xmlns:p14="http://schemas.microsoft.com/office/powerpoint/2010/main" val="64330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6CCBC6A-2A78-4A90-EDCD-E9C12522F6D7}"/>
              </a:ext>
            </a:extLst>
          </p:cNvPr>
          <p:cNvSpPr>
            <a:spLocks noGrp="1"/>
          </p:cNvSpPr>
          <p:nvPr>
            <p:ph type="dt" sz="half" idx="10"/>
          </p:nvPr>
        </p:nvSpPr>
        <p:spPr/>
        <p:txBody>
          <a:bodyPr/>
          <a:lstStyle>
            <a:lvl1pPr>
              <a:defRPr/>
            </a:lvl1pPr>
          </a:lstStyle>
          <a:p>
            <a:pPr>
              <a:defRPr/>
            </a:pPr>
            <a:fld id="{74B97C97-A409-4D7B-963A-70E0E85BEC9A}" type="datetimeFigureOut">
              <a:rPr lang="en-US"/>
              <a:pPr>
                <a:defRPr/>
              </a:pPr>
              <a:t>8/15/2022</a:t>
            </a:fld>
            <a:endParaRPr lang="en-US"/>
          </a:p>
        </p:txBody>
      </p:sp>
      <p:sp>
        <p:nvSpPr>
          <p:cNvPr id="4" name="Footer Placeholder 4">
            <a:extLst>
              <a:ext uri="{FF2B5EF4-FFF2-40B4-BE49-F238E27FC236}">
                <a16:creationId xmlns:a16="http://schemas.microsoft.com/office/drawing/2014/main" id="{8185C013-5D27-C165-FB5D-AE8302B7C9A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8C7CD6D-1212-7B54-9E32-E61DD162839C}"/>
              </a:ext>
            </a:extLst>
          </p:cNvPr>
          <p:cNvSpPr>
            <a:spLocks noGrp="1"/>
          </p:cNvSpPr>
          <p:nvPr>
            <p:ph type="sldNum" sz="quarter" idx="12"/>
          </p:nvPr>
        </p:nvSpPr>
        <p:spPr/>
        <p:txBody>
          <a:bodyPr/>
          <a:lstStyle>
            <a:lvl1pPr>
              <a:defRPr/>
            </a:lvl1pPr>
          </a:lstStyle>
          <a:p>
            <a:pPr>
              <a:defRPr/>
            </a:pPr>
            <a:fld id="{22193128-46AB-492D-A6BF-18F65FE88FBF}" type="slidenum">
              <a:rPr lang="en-US" altLang="fa-IR"/>
              <a:pPr>
                <a:defRPr/>
              </a:pPr>
              <a:t>‹#›</a:t>
            </a:fld>
            <a:endParaRPr lang="en-US" altLang="fa-IR"/>
          </a:p>
        </p:txBody>
      </p:sp>
    </p:spTree>
    <p:extLst>
      <p:ext uri="{BB962C8B-B14F-4D97-AF65-F5344CB8AC3E}">
        <p14:creationId xmlns:p14="http://schemas.microsoft.com/office/powerpoint/2010/main" val="1220538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4730043-A1CB-D786-2ADF-5E8AAAE1B120}"/>
              </a:ext>
            </a:extLst>
          </p:cNvPr>
          <p:cNvSpPr>
            <a:spLocks noGrp="1"/>
          </p:cNvSpPr>
          <p:nvPr>
            <p:ph type="dt" sz="half" idx="10"/>
          </p:nvPr>
        </p:nvSpPr>
        <p:spPr/>
        <p:txBody>
          <a:bodyPr/>
          <a:lstStyle>
            <a:lvl1pPr>
              <a:defRPr/>
            </a:lvl1pPr>
          </a:lstStyle>
          <a:p>
            <a:pPr>
              <a:defRPr/>
            </a:pPr>
            <a:fld id="{9AFAD1EC-5D80-4437-AD87-1DF4CBA54201}" type="datetimeFigureOut">
              <a:rPr lang="en-US"/>
              <a:pPr>
                <a:defRPr/>
              </a:pPr>
              <a:t>8/15/2022</a:t>
            </a:fld>
            <a:endParaRPr lang="en-US"/>
          </a:p>
        </p:txBody>
      </p:sp>
      <p:sp>
        <p:nvSpPr>
          <p:cNvPr id="3" name="Footer Placeholder 4">
            <a:extLst>
              <a:ext uri="{FF2B5EF4-FFF2-40B4-BE49-F238E27FC236}">
                <a16:creationId xmlns:a16="http://schemas.microsoft.com/office/drawing/2014/main" id="{4103D63C-98B4-2D76-2A14-CAF7B3D109F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6EBE4A1-C358-B939-3C4E-2FD7F8CB247B}"/>
              </a:ext>
            </a:extLst>
          </p:cNvPr>
          <p:cNvSpPr>
            <a:spLocks noGrp="1"/>
          </p:cNvSpPr>
          <p:nvPr>
            <p:ph type="sldNum" sz="quarter" idx="12"/>
          </p:nvPr>
        </p:nvSpPr>
        <p:spPr/>
        <p:txBody>
          <a:bodyPr/>
          <a:lstStyle>
            <a:lvl1pPr>
              <a:defRPr/>
            </a:lvl1pPr>
          </a:lstStyle>
          <a:p>
            <a:pPr>
              <a:defRPr/>
            </a:pPr>
            <a:fld id="{F7010EDD-0957-46EA-9034-DA16490043DF}" type="slidenum">
              <a:rPr lang="en-US" altLang="fa-IR"/>
              <a:pPr>
                <a:defRPr/>
              </a:pPr>
              <a:t>‹#›</a:t>
            </a:fld>
            <a:endParaRPr lang="en-US" altLang="fa-IR"/>
          </a:p>
        </p:txBody>
      </p:sp>
    </p:spTree>
    <p:extLst>
      <p:ext uri="{BB962C8B-B14F-4D97-AF65-F5344CB8AC3E}">
        <p14:creationId xmlns:p14="http://schemas.microsoft.com/office/powerpoint/2010/main" val="879646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53B3157-1BEE-8EB0-3E52-BC01C1067F47}"/>
              </a:ext>
            </a:extLst>
          </p:cNvPr>
          <p:cNvSpPr>
            <a:spLocks noGrp="1"/>
          </p:cNvSpPr>
          <p:nvPr>
            <p:ph type="dt" sz="half" idx="10"/>
          </p:nvPr>
        </p:nvSpPr>
        <p:spPr/>
        <p:txBody>
          <a:bodyPr/>
          <a:lstStyle>
            <a:lvl1pPr>
              <a:defRPr/>
            </a:lvl1pPr>
          </a:lstStyle>
          <a:p>
            <a:pPr>
              <a:defRPr/>
            </a:pPr>
            <a:fld id="{79BD5055-D9D7-4825-8451-04AAE3946B49}" type="datetimeFigureOut">
              <a:rPr lang="en-US"/>
              <a:pPr>
                <a:defRPr/>
              </a:pPr>
              <a:t>8/15/2022</a:t>
            </a:fld>
            <a:endParaRPr lang="en-US"/>
          </a:p>
        </p:txBody>
      </p:sp>
      <p:sp>
        <p:nvSpPr>
          <p:cNvPr id="6" name="Footer Placeholder 4">
            <a:extLst>
              <a:ext uri="{FF2B5EF4-FFF2-40B4-BE49-F238E27FC236}">
                <a16:creationId xmlns:a16="http://schemas.microsoft.com/office/drawing/2014/main" id="{E9C89E97-9F3D-8C8B-FF68-80000899F12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FC02215-8796-CB36-A784-79211BA3A5FB}"/>
              </a:ext>
            </a:extLst>
          </p:cNvPr>
          <p:cNvSpPr>
            <a:spLocks noGrp="1"/>
          </p:cNvSpPr>
          <p:nvPr>
            <p:ph type="sldNum" sz="quarter" idx="12"/>
          </p:nvPr>
        </p:nvSpPr>
        <p:spPr/>
        <p:txBody>
          <a:bodyPr/>
          <a:lstStyle>
            <a:lvl1pPr>
              <a:defRPr/>
            </a:lvl1pPr>
          </a:lstStyle>
          <a:p>
            <a:pPr>
              <a:defRPr/>
            </a:pPr>
            <a:fld id="{D98111D2-1097-470F-BC94-CD476A7036BD}" type="slidenum">
              <a:rPr lang="en-US" altLang="fa-IR"/>
              <a:pPr>
                <a:defRPr/>
              </a:pPr>
              <a:t>‹#›</a:t>
            </a:fld>
            <a:endParaRPr lang="en-US" altLang="fa-IR"/>
          </a:p>
        </p:txBody>
      </p:sp>
    </p:spTree>
    <p:extLst>
      <p:ext uri="{BB962C8B-B14F-4D97-AF65-F5344CB8AC3E}">
        <p14:creationId xmlns:p14="http://schemas.microsoft.com/office/powerpoint/2010/main" val="1805315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6FFAA1A-C999-ADE6-089B-92FDAD09E97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a:t>Click to edit Master title style</a:t>
            </a:r>
          </a:p>
        </p:txBody>
      </p:sp>
      <p:sp>
        <p:nvSpPr>
          <p:cNvPr id="1027" name="Text Placeholder 2">
            <a:extLst>
              <a:ext uri="{FF2B5EF4-FFF2-40B4-BE49-F238E27FC236}">
                <a16:creationId xmlns:a16="http://schemas.microsoft.com/office/drawing/2014/main" id="{4841F7DD-C54D-8285-614C-1BB2A57CD2E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a:t>Click to edit Master text styles</a:t>
            </a:r>
          </a:p>
          <a:p>
            <a:pPr lvl="1"/>
            <a:r>
              <a:rPr lang="en-US" altLang="fa-IR"/>
              <a:t>Second level</a:t>
            </a:r>
          </a:p>
          <a:p>
            <a:pPr lvl="2"/>
            <a:r>
              <a:rPr lang="en-US" altLang="fa-IR"/>
              <a:t>Third level</a:t>
            </a:r>
          </a:p>
          <a:p>
            <a:pPr lvl="3"/>
            <a:r>
              <a:rPr lang="en-US" altLang="fa-IR"/>
              <a:t>Fourth level</a:t>
            </a:r>
          </a:p>
          <a:p>
            <a:pPr lvl="4"/>
            <a:r>
              <a:rPr lang="en-US" altLang="fa-IR"/>
              <a:t>Fifth level</a:t>
            </a:r>
          </a:p>
        </p:txBody>
      </p:sp>
      <p:sp>
        <p:nvSpPr>
          <p:cNvPr id="4" name="Date Placeholder 3">
            <a:extLst>
              <a:ext uri="{FF2B5EF4-FFF2-40B4-BE49-F238E27FC236}">
                <a16:creationId xmlns:a16="http://schemas.microsoft.com/office/drawing/2014/main" id="{34CEFA4D-7D6C-55DD-D96E-7068E6EA2D1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46D060B7-ACB1-42D6-BD7C-65FE07613125}" type="datetimeFigureOut">
              <a:rPr lang="en-US"/>
              <a:pPr>
                <a:defRPr/>
              </a:pPr>
              <a:t>8/15/2022</a:t>
            </a:fld>
            <a:endParaRPr lang="en-US"/>
          </a:p>
        </p:txBody>
      </p:sp>
      <p:sp>
        <p:nvSpPr>
          <p:cNvPr id="5" name="Footer Placeholder 4">
            <a:extLst>
              <a:ext uri="{FF2B5EF4-FFF2-40B4-BE49-F238E27FC236}">
                <a16:creationId xmlns:a16="http://schemas.microsoft.com/office/drawing/2014/main" id="{736C1C2B-97DA-371D-A2EE-0FC030DF210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3E50E753-4B32-CB85-85E3-9C3DE0F36E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A16D3B08-4CDC-4882-B506-B49002C89E4F}" type="slidenum">
              <a:rPr lang="en-US" altLang="fa-IR"/>
              <a:pPr>
                <a:defRPr/>
              </a:pPr>
              <a:t>‹#›</a:t>
            </a:fld>
            <a:endParaRPr lang="en-US" altLang="fa-I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0ECB533A-11F9-D69A-ED7F-3E5805C0492D}"/>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2051" name="Text Placeholder 12">
            <a:extLst>
              <a:ext uri="{FF2B5EF4-FFF2-40B4-BE49-F238E27FC236}">
                <a16:creationId xmlns:a16="http://schemas.microsoft.com/office/drawing/2014/main" id="{D8A1110A-AE3B-A2DF-F75A-E0F48D1930F1}"/>
              </a:ext>
            </a:extLst>
          </p:cNvPr>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a:t>Click to edit Master text styles</a:t>
            </a:r>
          </a:p>
          <a:p>
            <a:pPr lvl="1"/>
            <a:r>
              <a:rPr lang="en-US" altLang="fa-IR"/>
              <a:t>Second level</a:t>
            </a:r>
          </a:p>
          <a:p>
            <a:pPr lvl="2"/>
            <a:r>
              <a:rPr lang="en-US" altLang="fa-IR"/>
              <a:t>Third level</a:t>
            </a:r>
          </a:p>
          <a:p>
            <a:pPr lvl="3"/>
            <a:r>
              <a:rPr lang="en-US" altLang="fa-IR"/>
              <a:t>Fourth level</a:t>
            </a:r>
          </a:p>
          <a:p>
            <a:pPr lvl="4"/>
            <a:r>
              <a:rPr lang="en-US" altLang="fa-IR"/>
              <a:t>Fifth level</a:t>
            </a:r>
          </a:p>
        </p:txBody>
      </p:sp>
      <p:sp>
        <p:nvSpPr>
          <p:cNvPr id="14" name="Date Placeholder 13">
            <a:extLst>
              <a:ext uri="{FF2B5EF4-FFF2-40B4-BE49-F238E27FC236}">
                <a16:creationId xmlns:a16="http://schemas.microsoft.com/office/drawing/2014/main" id="{4B69C762-79EF-E88C-B274-8CF3465DEFE7}"/>
              </a:ext>
            </a:extLst>
          </p:cNvPr>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62030AFA-AD3A-45AD-8BDF-C3F7B75A029F}" type="datetimeFigureOut">
              <a:rPr lang="en-US"/>
              <a:pPr>
                <a:defRPr/>
              </a:pPr>
              <a:t>8/15/2022</a:t>
            </a:fld>
            <a:endParaRPr lang="en-US"/>
          </a:p>
        </p:txBody>
      </p:sp>
      <p:sp>
        <p:nvSpPr>
          <p:cNvPr id="3" name="Footer Placeholder 2">
            <a:extLst>
              <a:ext uri="{FF2B5EF4-FFF2-40B4-BE49-F238E27FC236}">
                <a16:creationId xmlns:a16="http://schemas.microsoft.com/office/drawing/2014/main" id="{8ADA57A0-FC0E-BBB4-1AC7-6728D9205C76}"/>
              </a:ext>
            </a:extLst>
          </p:cNvPr>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p>
        </p:txBody>
      </p:sp>
      <p:sp>
        <p:nvSpPr>
          <p:cNvPr id="23" name="Slide Number Placeholder 22">
            <a:extLst>
              <a:ext uri="{FF2B5EF4-FFF2-40B4-BE49-F238E27FC236}">
                <a16:creationId xmlns:a16="http://schemas.microsoft.com/office/drawing/2014/main" id="{C4D444DC-F2ED-DF71-EA2F-003BCC510DEB}"/>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a:solidFill>
                  <a:srgbClr val="000000"/>
                </a:solidFill>
                <a:latin typeface="Book Antiqua" panose="02040602050305030304" pitchFamily="18" charset="0"/>
              </a:defRPr>
            </a:lvl1pPr>
          </a:lstStyle>
          <a:p>
            <a:pPr>
              <a:defRPr/>
            </a:pPr>
            <a:fld id="{E07E72BF-C185-4EEB-96E6-C4EA6B51ADB6}" type="slidenum">
              <a:rPr lang="en-US" altLang="fa-IR"/>
              <a:pPr>
                <a:defRPr/>
              </a:pPr>
              <a:t>‹#›</a:t>
            </a:fld>
            <a:endParaRPr lang="en-US" altLang="fa-I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000000"/>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طراحی\6641.jpg">
            <a:extLst>
              <a:ext uri="{FF2B5EF4-FFF2-40B4-BE49-F238E27FC236}">
                <a16:creationId xmlns:a16="http://schemas.microsoft.com/office/drawing/2014/main" id="{426E901E-628D-68A2-B640-D636BDD1C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4">
            <a:extLst>
              <a:ext uri="{FF2B5EF4-FFF2-40B4-BE49-F238E27FC236}">
                <a16:creationId xmlns:a16="http://schemas.microsoft.com/office/drawing/2014/main" id="{07EE8B16-406C-0E77-0E20-310994376E3F}"/>
              </a:ext>
            </a:extLst>
          </p:cNvPr>
          <p:cNvSpPr txBox="1">
            <a:spLocks noChangeArrowheads="1"/>
          </p:cNvSpPr>
          <p:nvPr/>
        </p:nvSpPr>
        <p:spPr bwMode="auto">
          <a:xfrm>
            <a:off x="642938" y="214313"/>
            <a:ext cx="3357562"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fa-IR" sz="8000" i="1">
                <a:solidFill>
                  <a:srgbClr val="002060"/>
                </a:solidFill>
                <a:latin typeface="CommercialScript BT" pitchFamily="66" charset="0"/>
              </a:rPr>
              <a:t>In </a:t>
            </a:r>
          </a:p>
          <a:p>
            <a:pPr algn="ctr" eaLnBrk="1" hangingPunct="1">
              <a:spcBef>
                <a:spcPct val="0"/>
              </a:spcBef>
              <a:buFontTx/>
              <a:buNone/>
            </a:pPr>
            <a:r>
              <a:rPr lang="en-US" altLang="fa-IR" sz="8000" i="1">
                <a:solidFill>
                  <a:srgbClr val="002060"/>
                </a:solidFill>
                <a:latin typeface="CommercialScript BT" pitchFamily="66" charset="0"/>
              </a:rPr>
              <a:t>the </a:t>
            </a:r>
          </a:p>
          <a:p>
            <a:pPr algn="ctr" eaLnBrk="1" hangingPunct="1">
              <a:spcBef>
                <a:spcPct val="0"/>
              </a:spcBef>
              <a:buFontTx/>
              <a:buNone/>
            </a:pPr>
            <a:r>
              <a:rPr lang="en-US" altLang="fa-IR" sz="8000" i="1">
                <a:solidFill>
                  <a:srgbClr val="002060"/>
                </a:solidFill>
                <a:latin typeface="CommercialScript BT" pitchFamily="66" charset="0"/>
              </a:rPr>
              <a:t>Name</a:t>
            </a:r>
          </a:p>
          <a:p>
            <a:pPr algn="ctr" eaLnBrk="1" hangingPunct="1">
              <a:spcBef>
                <a:spcPct val="0"/>
              </a:spcBef>
              <a:buFontTx/>
              <a:buNone/>
            </a:pPr>
            <a:r>
              <a:rPr lang="en-US" altLang="fa-IR" sz="8000" i="1">
                <a:solidFill>
                  <a:srgbClr val="002060"/>
                </a:solidFill>
                <a:latin typeface="CommercialScript BT" pitchFamily="66" charset="0"/>
              </a:rPr>
              <a:t>of </a:t>
            </a:r>
          </a:p>
          <a:p>
            <a:pPr algn="ctr" eaLnBrk="1" hangingPunct="1">
              <a:spcBef>
                <a:spcPct val="0"/>
              </a:spcBef>
              <a:buFontTx/>
              <a:buNone/>
            </a:pPr>
            <a:r>
              <a:rPr lang="en-US" altLang="fa-IR" sz="8000" i="1">
                <a:solidFill>
                  <a:srgbClr val="002060"/>
                </a:solidFill>
                <a:latin typeface="CommercialScript BT" pitchFamily="66" charset="0"/>
              </a:rPr>
              <a:t> </a:t>
            </a:r>
            <a:r>
              <a:rPr lang="en-US" altLang="fa-IR" sz="9600" i="1">
                <a:solidFill>
                  <a:srgbClr val="002060"/>
                </a:solidFill>
                <a:latin typeface="CommercialScript BT" pitchFamily="66" charset="0"/>
              </a:rPr>
              <a:t>god</a:t>
            </a:r>
          </a:p>
        </p:txBody>
      </p:sp>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BE2F399-4306-5BCC-D13B-F0DC8BE4DAC6}"/>
              </a:ext>
            </a:extLst>
          </p:cNvPr>
          <p:cNvSpPr>
            <a:spLocks noGrp="1"/>
          </p:cNvSpPr>
          <p:nvPr>
            <p:ph type="subTitle" idx="1"/>
          </p:nvPr>
        </p:nvSpPr>
        <p:spPr>
          <a:xfrm>
            <a:off x="714375" y="2714625"/>
            <a:ext cx="8072438" cy="3786188"/>
          </a:xfrm>
          <a:prstGeom prst="roundRect">
            <a:avLst/>
          </a:prstGeom>
          <a:solidFill>
            <a:schemeClr val="accent4">
              <a:lumMod val="20000"/>
              <a:lumOff val="80000"/>
            </a:schemeClr>
          </a:solidFill>
          <a:ln>
            <a:solidFill>
              <a:schemeClr val="accent3">
                <a:lumMod val="50000"/>
              </a:schemeClr>
            </a:solidFill>
          </a:ln>
        </p:spPr>
        <p:txBody>
          <a:bodyPr>
            <a:noAutofit/>
          </a:bodyPr>
          <a:lstStyle/>
          <a:p>
            <a:pPr algn="just" eaLnBrk="1" fontAlgn="auto" hangingPunct="1">
              <a:lnSpc>
                <a:spcPct val="150000"/>
              </a:lnSpc>
              <a:spcBef>
                <a:spcPts val="1000"/>
              </a:spcBef>
              <a:spcAft>
                <a:spcPts val="0"/>
              </a:spcAft>
              <a:buClr>
                <a:schemeClr val="tx1">
                  <a:shade val="95000"/>
                </a:schemeClr>
              </a:buClr>
              <a:buFont typeface="Wingdings 2"/>
              <a:buNone/>
              <a:defRPr/>
            </a:pPr>
            <a:r>
              <a:rPr lang="en-US" sz="2300" b="1" dirty="0">
                <a:latin typeface="Times New Roman" pitchFamily="18" charset="0"/>
                <a:ea typeface="Calibri"/>
                <a:cs typeface="Times New Roman" pitchFamily="18" charset="0"/>
              </a:rPr>
              <a:t>The General Self-Efficacy Scale (GSES) </a:t>
            </a:r>
          </a:p>
          <a:p>
            <a:pPr algn="just" eaLnBrk="1" fontAlgn="auto" hangingPunct="1">
              <a:lnSpc>
                <a:spcPct val="150000"/>
              </a:lnSpc>
              <a:spcBef>
                <a:spcPts val="1000"/>
              </a:spcBef>
              <a:spcAft>
                <a:spcPts val="0"/>
              </a:spcAft>
              <a:buClr>
                <a:schemeClr val="tx1">
                  <a:shade val="95000"/>
                </a:schemeClr>
              </a:buClr>
              <a:buFont typeface="Wingdings 2"/>
              <a:buNone/>
              <a:defRPr/>
            </a:pPr>
            <a:r>
              <a:rPr lang="en-US" sz="2300" b="1" dirty="0">
                <a:latin typeface="Times New Roman" pitchFamily="18" charset="0"/>
                <a:ea typeface="Calibri"/>
                <a:cs typeface="Times New Roman" pitchFamily="18" charset="0"/>
              </a:rPr>
              <a:t>the GSES was used to measure the feelings of self-efficacy by the medical staff The scale consisted of ten items, 1–4, and the total score of 10–40, The Cronbach’s al­pha for internal consistency for the use of the GSES was 0.805.</a:t>
            </a:r>
          </a:p>
          <a:p>
            <a:pPr algn="just" eaLnBrk="1" fontAlgn="auto" hangingPunct="1">
              <a:lnSpc>
                <a:spcPct val="115000"/>
              </a:lnSpc>
              <a:spcBef>
                <a:spcPts val="1000"/>
              </a:spcBef>
              <a:spcAft>
                <a:spcPts val="0"/>
              </a:spcAft>
              <a:buClr>
                <a:schemeClr val="tx1">
                  <a:shade val="95000"/>
                </a:schemeClr>
              </a:buClr>
              <a:buFont typeface="Wingdings 2"/>
              <a:buNone/>
              <a:defRPr/>
            </a:pPr>
            <a:r>
              <a:rPr lang="en-US" sz="2300" b="1" dirty="0">
                <a:solidFill>
                  <a:srgbClr val="000000"/>
                </a:solidFill>
                <a:latin typeface="Times New Roman" pitchFamily="18" charset="0"/>
                <a:ea typeface="Calibri"/>
                <a:cs typeface="Times New Roman" pitchFamily="18" charset="0"/>
              </a:rPr>
              <a:t> </a:t>
            </a:r>
            <a:endParaRPr lang="en-US" sz="2300" dirty="0">
              <a:latin typeface="Times New Roman" pitchFamily="18" charset="0"/>
              <a:ea typeface="Calibri"/>
              <a:cs typeface="Times New Roman" pitchFamily="18" charset="0"/>
            </a:endParaRPr>
          </a:p>
          <a:p>
            <a:pPr algn="just" eaLnBrk="1" fontAlgn="auto" hangingPunct="1">
              <a:spcAft>
                <a:spcPts val="0"/>
              </a:spcAft>
              <a:buClr>
                <a:schemeClr val="tx1">
                  <a:shade val="95000"/>
                </a:schemeClr>
              </a:buClr>
              <a:buFont typeface="Wingdings 2"/>
              <a:buNone/>
              <a:defRPr/>
            </a:pPr>
            <a:endParaRPr lang="en-US" sz="2300" dirty="0">
              <a:latin typeface="Times New Roman" pitchFamily="18" charset="0"/>
              <a:cs typeface="Times New Roman" pitchFamily="18" charset="0"/>
            </a:endParaRPr>
          </a:p>
        </p:txBody>
      </p:sp>
      <p:grpSp>
        <p:nvGrpSpPr>
          <p:cNvPr id="15363" name="Group 8">
            <a:extLst>
              <a:ext uri="{FF2B5EF4-FFF2-40B4-BE49-F238E27FC236}">
                <a16:creationId xmlns:a16="http://schemas.microsoft.com/office/drawing/2014/main" id="{9E0F5889-2E3F-16A0-CE31-899DEDCE0E31}"/>
              </a:ext>
            </a:extLst>
          </p:cNvPr>
          <p:cNvGrpSpPr>
            <a:grpSpLocks/>
          </p:cNvGrpSpPr>
          <p:nvPr/>
        </p:nvGrpSpPr>
        <p:grpSpPr bwMode="auto">
          <a:xfrm>
            <a:off x="0" y="0"/>
            <a:ext cx="9144000" cy="892175"/>
            <a:chOff x="0" y="0"/>
            <a:chExt cx="9144000" cy="892552"/>
          </a:xfrm>
        </p:grpSpPr>
        <p:sp>
          <p:nvSpPr>
            <p:cNvPr id="10" name="Rectangle 9">
              <a:extLst>
                <a:ext uri="{FF2B5EF4-FFF2-40B4-BE49-F238E27FC236}">
                  <a16:creationId xmlns:a16="http://schemas.microsoft.com/office/drawing/2014/main" id="{A513947B-D5BE-7510-8700-1912E933DD75}"/>
                </a:ext>
              </a:extLst>
            </p:cNvPr>
            <p:cNvSpPr/>
            <p:nvPr/>
          </p:nvSpPr>
          <p:spPr>
            <a:xfrm>
              <a:off x="0" y="0"/>
              <a:ext cx="9144000" cy="71467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Picture 2">
              <a:extLst>
                <a:ext uri="{FF2B5EF4-FFF2-40B4-BE49-F238E27FC236}">
                  <a16:creationId xmlns:a16="http://schemas.microsoft.com/office/drawing/2014/main" id="{F8223CB6-B227-6969-082A-7C5FFFED4ED2}"/>
                </a:ext>
              </a:extLst>
            </p:cNvPr>
            <p:cNvPicPr>
              <a:picLocks noChangeAspect="1" noChangeArrowheads="1"/>
            </p:cNvPicPr>
            <p:nvPr/>
          </p:nvPicPr>
          <p:blipFill>
            <a:blip r:embed="rId2"/>
            <a:srcRect l="7143" t="4846" r="3571" b="45075"/>
            <a:stretch>
              <a:fillRect/>
            </a:stretch>
          </p:blipFill>
          <p:spPr bwMode="auto">
            <a:xfrm>
              <a:off x="357188" y="0"/>
              <a:ext cx="2000250" cy="714677"/>
            </a:xfrm>
            <a:prstGeom prst="rect">
              <a:avLst/>
            </a:prstGeom>
            <a:ln>
              <a:noFill/>
            </a:ln>
            <a:effectLst>
              <a:outerShdw blurRad="292100" dist="139700" dir="2700000" algn="tl" rotWithShape="0">
                <a:srgbClr val="333333">
                  <a:alpha val="65000"/>
                </a:srgbClr>
              </a:outerShdw>
            </a:effectLst>
          </p:spPr>
        </p:pic>
        <p:sp>
          <p:nvSpPr>
            <p:cNvPr id="15367" name="TextBox 11">
              <a:extLst>
                <a:ext uri="{FF2B5EF4-FFF2-40B4-BE49-F238E27FC236}">
                  <a16:creationId xmlns:a16="http://schemas.microsoft.com/office/drawing/2014/main" id="{DA1B69B8-FB12-5BFD-D44B-3B00A305FADB}"/>
                </a:ext>
              </a:extLst>
            </p:cNvPr>
            <p:cNvSpPr txBox="1">
              <a:spLocks noChangeArrowheads="1"/>
            </p:cNvSpPr>
            <p:nvPr/>
          </p:nvSpPr>
          <p:spPr bwMode="auto">
            <a:xfrm>
              <a:off x="5929322" y="0"/>
              <a:ext cx="292895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r" eaLnBrk="1" hangingPunct="1">
                <a:spcBef>
                  <a:spcPct val="0"/>
                </a:spcBef>
                <a:buClrTx/>
                <a:buSzTx/>
                <a:buFontTx/>
                <a:buNone/>
              </a:pPr>
              <a:r>
                <a:rPr lang="en-US" altLang="fa-IR" sz="1300" b="1"/>
                <a:t>Xiao H. et al.:</a:t>
              </a:r>
              <a:br>
                <a:rPr lang="en-US" altLang="fa-IR" sz="1300" b="1"/>
              </a:br>
              <a:r>
                <a:rPr lang="en-US" altLang="fa-IR" sz="1300" b="1"/>
                <a:t>Medical staff treating COVID-19</a:t>
              </a:r>
              <a:br>
                <a:rPr lang="en-US" altLang="fa-IR" sz="1300" b="1"/>
              </a:br>
              <a:r>
                <a:rPr lang="en-US" altLang="fa-IR" sz="1300" b="1"/>
                <a:t>© Med Sci Monit, 2020; 26: e923549</a:t>
              </a:r>
              <a:br>
                <a:rPr lang="en-US" altLang="fa-IR" sz="1300" b="1"/>
              </a:br>
              <a:endParaRPr lang="en-US" altLang="fa-IR" sz="1300" b="1"/>
            </a:p>
          </p:txBody>
        </p:sp>
      </p:grpSp>
      <p:sp>
        <p:nvSpPr>
          <p:cNvPr id="13" name="TextBox 12">
            <a:extLst>
              <a:ext uri="{FF2B5EF4-FFF2-40B4-BE49-F238E27FC236}">
                <a16:creationId xmlns:a16="http://schemas.microsoft.com/office/drawing/2014/main" id="{347237A0-971B-2F6A-68E9-195FB07D297B}"/>
              </a:ext>
            </a:extLst>
          </p:cNvPr>
          <p:cNvSpPr txBox="1"/>
          <p:nvPr/>
        </p:nvSpPr>
        <p:spPr>
          <a:xfrm rot="20131984">
            <a:off x="-1906588" y="960438"/>
            <a:ext cx="7500938" cy="2074862"/>
          </a:xfrm>
          <a:prstGeom prst="irregularSeal2">
            <a:avLst/>
          </a:prstGeom>
          <a:solidFill>
            <a:schemeClr val="bg2">
              <a:lumMod val="20000"/>
              <a:lumOff val="80000"/>
            </a:schemeClr>
          </a:solidFill>
          <a:ln>
            <a:solidFill>
              <a:schemeClr val="accent4">
                <a:lumMod val="60000"/>
                <a:lumOff val="40000"/>
              </a:schemeClr>
            </a:solidFill>
          </a:ln>
        </p:spPr>
        <p:txBody>
          <a:bodyPr>
            <a:spAutoFit/>
          </a:bodyPr>
          <a:lstStyle/>
          <a:p>
            <a:pPr eaLnBrk="1" fontAlgn="auto" hangingPunct="1">
              <a:spcBef>
                <a:spcPts val="0"/>
              </a:spcBef>
              <a:spcAft>
                <a:spcPts val="0"/>
              </a:spcAft>
              <a:defRPr/>
            </a:pPr>
            <a:r>
              <a:rPr lang="en-US" sz="3600" b="1" dirty="0">
                <a:solidFill>
                  <a:srgbClr val="FF0000"/>
                </a:solidFill>
                <a:latin typeface="Times New Roman" pitchFamily="18" charset="0"/>
                <a:ea typeface="Calibri"/>
                <a:cs typeface="Times New Roman" pitchFamily="18" charset="0"/>
              </a:rPr>
              <a:t>Instruments 4</a:t>
            </a:r>
          </a:p>
          <a:p>
            <a:pPr eaLnBrk="1" fontAlgn="auto" hangingPunct="1">
              <a:spcBef>
                <a:spcPts val="0"/>
              </a:spcBef>
              <a:spcAft>
                <a:spcPts val="0"/>
              </a:spcAft>
              <a:defRPr/>
            </a:pPr>
            <a:endParaRPr lang="en-US" dirty="0">
              <a:latin typeface="+mn-lt"/>
              <a:cs typeface="+mn-cs"/>
            </a:endParaRPr>
          </a:p>
        </p:txBody>
      </p:sp>
    </p:spTree>
  </p:cSld>
  <p:clrMapOvr>
    <a:masterClrMapping/>
  </p:clrMapOvr>
  <p:transition>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DECE2B2-025D-38CC-25EA-F0C469DE94CF}"/>
              </a:ext>
            </a:extLst>
          </p:cNvPr>
          <p:cNvSpPr>
            <a:spLocks noGrp="1"/>
          </p:cNvSpPr>
          <p:nvPr>
            <p:ph type="subTitle" idx="1"/>
          </p:nvPr>
        </p:nvSpPr>
        <p:spPr>
          <a:xfrm>
            <a:off x="428625" y="1714500"/>
            <a:ext cx="8715375" cy="5143500"/>
          </a:xfrm>
          <a:prstGeom prst="ellipse">
            <a:avLst/>
          </a:prstGeom>
          <a:solidFill>
            <a:schemeClr val="bg2">
              <a:lumMod val="20000"/>
              <a:lumOff val="80000"/>
            </a:schemeClr>
          </a:solidFill>
          <a:ln>
            <a:solidFill>
              <a:schemeClr val="bg2">
                <a:lumMod val="50000"/>
              </a:schemeClr>
            </a:solidFill>
          </a:ln>
        </p:spPr>
        <p:txBody>
          <a:bodyPr>
            <a:noAutofit/>
          </a:bodyPr>
          <a:lstStyle/>
          <a:p>
            <a:pPr algn="l" eaLnBrk="1" fontAlgn="auto" hangingPunct="1">
              <a:lnSpc>
                <a:spcPct val="150000"/>
              </a:lnSpc>
              <a:spcAft>
                <a:spcPts val="0"/>
              </a:spcAft>
              <a:buClr>
                <a:schemeClr val="tx1">
                  <a:shade val="95000"/>
                </a:schemeClr>
              </a:buClr>
              <a:buFont typeface="Wingdings 2"/>
              <a:buNone/>
              <a:defRPr/>
            </a:pPr>
            <a:r>
              <a:rPr lang="en-US" sz="2300" b="1" dirty="0">
                <a:latin typeface="Times New Roman" pitchFamily="18" charset="0"/>
                <a:ea typeface="Calibri"/>
                <a:cs typeface="Times New Roman" pitchFamily="18" charset="0"/>
              </a:rPr>
              <a:t>The Pittsburgh Sleep Quality Index (PSQI)</a:t>
            </a:r>
            <a:endParaRPr lang="en-US" sz="2300" dirty="0">
              <a:latin typeface="Times New Roman" pitchFamily="18" charset="0"/>
              <a:ea typeface="Calibri"/>
              <a:cs typeface="Times New Roman" pitchFamily="18" charset="0"/>
            </a:endParaRPr>
          </a:p>
          <a:p>
            <a:pPr algn="just" eaLnBrk="1" fontAlgn="auto" hangingPunct="1">
              <a:lnSpc>
                <a:spcPct val="150000"/>
              </a:lnSpc>
              <a:spcBef>
                <a:spcPts val="1000"/>
              </a:spcBef>
              <a:spcAft>
                <a:spcPts val="0"/>
              </a:spcAft>
              <a:buClr>
                <a:schemeClr val="tx1">
                  <a:shade val="95000"/>
                </a:schemeClr>
              </a:buClr>
              <a:buFont typeface="Wingdings 2"/>
              <a:buNone/>
              <a:defRPr/>
            </a:pPr>
            <a:r>
              <a:rPr lang="en-US" sz="2300" b="1" dirty="0">
                <a:latin typeface="Times New Roman" pitchFamily="18" charset="0"/>
                <a:ea typeface="Calibri"/>
                <a:cs typeface="Times New Roman" pitchFamily="18" charset="0"/>
              </a:rPr>
              <a:t>The PSQI quality us­ing an 18-item scale included sleep quality, sleep duration, sleep latency, habitual sleep ,efficiency, sleep scored between 0–3, with a total score ranging from 0–21, The Cronbach’s alpha for internal consistency for the use of the PSQI was 0.811.</a:t>
            </a:r>
          </a:p>
          <a:p>
            <a:pPr algn="l" eaLnBrk="1" fontAlgn="auto" hangingPunct="1">
              <a:lnSpc>
                <a:spcPct val="150000"/>
              </a:lnSpc>
              <a:spcAft>
                <a:spcPts val="0"/>
              </a:spcAft>
              <a:buClr>
                <a:schemeClr val="tx1">
                  <a:shade val="95000"/>
                </a:schemeClr>
              </a:buClr>
              <a:buFont typeface="Wingdings 2"/>
              <a:buNone/>
              <a:defRPr/>
            </a:pPr>
            <a:endParaRPr lang="en-US" sz="2300" dirty="0">
              <a:latin typeface="Times New Roman" pitchFamily="18" charset="0"/>
              <a:cs typeface="Times New Roman" pitchFamily="18" charset="0"/>
            </a:endParaRPr>
          </a:p>
        </p:txBody>
      </p:sp>
      <p:grpSp>
        <p:nvGrpSpPr>
          <p:cNvPr id="16387" name="Group 7">
            <a:extLst>
              <a:ext uri="{FF2B5EF4-FFF2-40B4-BE49-F238E27FC236}">
                <a16:creationId xmlns:a16="http://schemas.microsoft.com/office/drawing/2014/main" id="{1AF624C6-9CB8-5EAC-ECA8-B8E3B0770E82}"/>
              </a:ext>
            </a:extLst>
          </p:cNvPr>
          <p:cNvGrpSpPr>
            <a:grpSpLocks/>
          </p:cNvGrpSpPr>
          <p:nvPr/>
        </p:nvGrpSpPr>
        <p:grpSpPr bwMode="auto">
          <a:xfrm>
            <a:off x="0" y="0"/>
            <a:ext cx="9144000" cy="892175"/>
            <a:chOff x="0" y="0"/>
            <a:chExt cx="9144000" cy="892552"/>
          </a:xfrm>
        </p:grpSpPr>
        <p:sp>
          <p:nvSpPr>
            <p:cNvPr id="9" name="Rectangle 8">
              <a:extLst>
                <a:ext uri="{FF2B5EF4-FFF2-40B4-BE49-F238E27FC236}">
                  <a16:creationId xmlns:a16="http://schemas.microsoft.com/office/drawing/2014/main" id="{1B9EA3E8-334C-7CD5-3EF2-18DB99F9B667}"/>
                </a:ext>
              </a:extLst>
            </p:cNvPr>
            <p:cNvSpPr/>
            <p:nvPr/>
          </p:nvSpPr>
          <p:spPr>
            <a:xfrm>
              <a:off x="0" y="0"/>
              <a:ext cx="9144000" cy="71467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 name="Picture 2">
              <a:extLst>
                <a:ext uri="{FF2B5EF4-FFF2-40B4-BE49-F238E27FC236}">
                  <a16:creationId xmlns:a16="http://schemas.microsoft.com/office/drawing/2014/main" id="{28A07002-4ED8-646A-684F-744486C45C79}"/>
                </a:ext>
              </a:extLst>
            </p:cNvPr>
            <p:cNvPicPr>
              <a:picLocks noChangeAspect="1" noChangeArrowheads="1"/>
            </p:cNvPicPr>
            <p:nvPr/>
          </p:nvPicPr>
          <p:blipFill>
            <a:blip r:embed="rId2"/>
            <a:srcRect l="7143" t="4846" r="3571" b="45075"/>
            <a:stretch>
              <a:fillRect/>
            </a:stretch>
          </p:blipFill>
          <p:spPr bwMode="auto">
            <a:xfrm>
              <a:off x="357188" y="0"/>
              <a:ext cx="2000250" cy="714677"/>
            </a:xfrm>
            <a:prstGeom prst="rect">
              <a:avLst/>
            </a:prstGeom>
            <a:ln>
              <a:noFill/>
            </a:ln>
            <a:effectLst>
              <a:outerShdw blurRad="292100" dist="139700" dir="2700000" algn="tl" rotWithShape="0">
                <a:srgbClr val="333333">
                  <a:alpha val="65000"/>
                </a:srgbClr>
              </a:outerShdw>
            </a:effectLst>
          </p:spPr>
        </p:pic>
        <p:sp>
          <p:nvSpPr>
            <p:cNvPr id="16391" name="TextBox 10">
              <a:extLst>
                <a:ext uri="{FF2B5EF4-FFF2-40B4-BE49-F238E27FC236}">
                  <a16:creationId xmlns:a16="http://schemas.microsoft.com/office/drawing/2014/main" id="{0DAAD790-5FEB-D6E4-03B1-BE22D51F48EA}"/>
                </a:ext>
              </a:extLst>
            </p:cNvPr>
            <p:cNvSpPr txBox="1">
              <a:spLocks noChangeArrowheads="1"/>
            </p:cNvSpPr>
            <p:nvPr/>
          </p:nvSpPr>
          <p:spPr bwMode="auto">
            <a:xfrm>
              <a:off x="5929322" y="0"/>
              <a:ext cx="292895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r" eaLnBrk="1" hangingPunct="1">
                <a:spcBef>
                  <a:spcPct val="0"/>
                </a:spcBef>
                <a:buClrTx/>
                <a:buSzTx/>
                <a:buFontTx/>
                <a:buNone/>
              </a:pPr>
              <a:r>
                <a:rPr lang="en-US" altLang="fa-IR" sz="1300" b="1"/>
                <a:t>Xiao H. et al.:</a:t>
              </a:r>
              <a:br>
                <a:rPr lang="en-US" altLang="fa-IR" sz="1300" b="1"/>
              </a:br>
              <a:r>
                <a:rPr lang="en-US" altLang="fa-IR" sz="1300" b="1"/>
                <a:t>Medical staff treating COVID-19</a:t>
              </a:r>
              <a:br>
                <a:rPr lang="en-US" altLang="fa-IR" sz="1300" b="1"/>
              </a:br>
              <a:r>
                <a:rPr lang="en-US" altLang="fa-IR" sz="1300" b="1"/>
                <a:t>© Med Sci Monit, 2020; 26: e923549</a:t>
              </a:r>
              <a:br>
                <a:rPr lang="en-US" altLang="fa-IR" sz="1300" b="1"/>
              </a:br>
              <a:endParaRPr lang="en-US" altLang="fa-IR" sz="1300" b="1"/>
            </a:p>
          </p:txBody>
        </p:sp>
      </p:grpSp>
      <p:sp>
        <p:nvSpPr>
          <p:cNvPr id="12" name="TextBox 11">
            <a:extLst>
              <a:ext uri="{FF2B5EF4-FFF2-40B4-BE49-F238E27FC236}">
                <a16:creationId xmlns:a16="http://schemas.microsoft.com/office/drawing/2014/main" id="{41D00186-F4C3-A2A2-0184-4392A9212DE3}"/>
              </a:ext>
            </a:extLst>
          </p:cNvPr>
          <p:cNvSpPr txBox="1"/>
          <p:nvPr/>
        </p:nvSpPr>
        <p:spPr>
          <a:xfrm rot="20131984">
            <a:off x="-2049463" y="889000"/>
            <a:ext cx="7500938" cy="2074863"/>
          </a:xfrm>
          <a:prstGeom prst="irregularSeal2">
            <a:avLst/>
          </a:prstGeom>
          <a:solidFill>
            <a:schemeClr val="bg2">
              <a:lumMod val="20000"/>
              <a:lumOff val="80000"/>
            </a:schemeClr>
          </a:solidFill>
          <a:ln>
            <a:solidFill>
              <a:schemeClr val="accent4">
                <a:lumMod val="60000"/>
                <a:lumOff val="40000"/>
              </a:schemeClr>
            </a:solidFill>
          </a:ln>
        </p:spPr>
        <p:txBody>
          <a:bodyPr>
            <a:spAutoFit/>
          </a:bodyPr>
          <a:lstStyle/>
          <a:p>
            <a:pPr eaLnBrk="1" fontAlgn="auto" hangingPunct="1">
              <a:spcBef>
                <a:spcPts val="0"/>
              </a:spcBef>
              <a:spcAft>
                <a:spcPts val="0"/>
              </a:spcAft>
              <a:defRPr/>
            </a:pPr>
            <a:r>
              <a:rPr lang="en-US" sz="3600" b="1" dirty="0">
                <a:solidFill>
                  <a:srgbClr val="FF0000"/>
                </a:solidFill>
                <a:latin typeface="Times New Roman" pitchFamily="18" charset="0"/>
                <a:ea typeface="Calibri"/>
                <a:cs typeface="Times New Roman" pitchFamily="18" charset="0"/>
              </a:rPr>
              <a:t>Instruments 6</a:t>
            </a:r>
          </a:p>
          <a:p>
            <a:pPr eaLnBrk="1" fontAlgn="auto" hangingPunct="1">
              <a:spcBef>
                <a:spcPts val="0"/>
              </a:spcBef>
              <a:spcAft>
                <a:spcPts val="0"/>
              </a:spcAft>
              <a:defRPr/>
            </a:pPr>
            <a:endParaRPr lang="en-US" dirty="0">
              <a:latin typeface="+mn-lt"/>
              <a:cs typeface="+mn-cs"/>
            </a:endParaRPr>
          </a:p>
        </p:txBody>
      </p:sp>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30A540B-E850-9FD4-FDEF-44E4BE8ED597}"/>
              </a:ext>
            </a:extLst>
          </p:cNvPr>
          <p:cNvSpPr>
            <a:spLocks noGrp="1"/>
          </p:cNvSpPr>
          <p:nvPr>
            <p:ph type="subTitle" idx="1"/>
          </p:nvPr>
        </p:nvSpPr>
        <p:spPr>
          <a:xfrm>
            <a:off x="357188" y="1000125"/>
            <a:ext cx="8429625" cy="5072063"/>
          </a:xfrm>
          <a:prstGeom prst="foldedCorner">
            <a:avLst>
              <a:gd name="adj" fmla="val 25775"/>
            </a:avLst>
          </a:prstGeom>
          <a:solidFill>
            <a:schemeClr val="accent1">
              <a:lumMod val="20000"/>
              <a:lumOff val="80000"/>
            </a:schemeClr>
          </a:solidFill>
          <a:ln>
            <a:solidFill>
              <a:schemeClr val="accent1">
                <a:lumMod val="50000"/>
              </a:schemeClr>
            </a:solidFill>
          </a:ln>
        </p:spPr>
        <p:txBody>
          <a:bodyPr>
            <a:noAutofit/>
          </a:bodyPr>
          <a:lstStyle/>
          <a:p>
            <a:pPr algn="l" eaLnBrk="1" fontAlgn="auto" hangingPunct="1">
              <a:lnSpc>
                <a:spcPct val="150000"/>
              </a:lnSpc>
              <a:spcBef>
                <a:spcPts val="1000"/>
              </a:spcBef>
              <a:spcAft>
                <a:spcPts val="0"/>
              </a:spcAft>
              <a:buClr>
                <a:schemeClr val="tx1">
                  <a:shade val="95000"/>
                </a:schemeClr>
              </a:buClr>
              <a:buFont typeface="Wingdings 2"/>
              <a:buNone/>
              <a:defRPr/>
            </a:pPr>
            <a:r>
              <a:rPr lang="en-US" sz="4000" b="1" dirty="0">
                <a:solidFill>
                  <a:schemeClr val="accent2">
                    <a:lumMod val="75000"/>
                  </a:schemeClr>
                </a:solidFill>
                <a:latin typeface="Times New Roman" pitchFamily="18" charset="0"/>
                <a:ea typeface="Calibri"/>
                <a:cs typeface="Times New Roman" pitchFamily="18" charset="0"/>
              </a:rPr>
              <a:t>Statistical analysis</a:t>
            </a:r>
          </a:p>
          <a:p>
            <a:pPr algn="l" eaLnBrk="1" fontAlgn="auto" hangingPunct="1">
              <a:lnSpc>
                <a:spcPct val="150000"/>
              </a:lnSpc>
              <a:spcBef>
                <a:spcPts val="1000"/>
              </a:spcBef>
              <a:spcAft>
                <a:spcPts val="0"/>
              </a:spcAft>
              <a:buClr>
                <a:schemeClr val="tx1">
                  <a:shade val="95000"/>
                </a:schemeClr>
              </a:buClr>
              <a:buFont typeface="Wingdings 2"/>
              <a:buNone/>
              <a:defRPr/>
            </a:pPr>
            <a:r>
              <a:rPr lang="en-US" sz="2300" b="1" dirty="0">
                <a:solidFill>
                  <a:srgbClr val="000000"/>
                </a:solidFill>
                <a:latin typeface="Times New Roman" pitchFamily="18" charset="0"/>
                <a:ea typeface="Calibri"/>
                <a:cs typeface="Times New Roman" pitchFamily="18" charset="0"/>
              </a:rPr>
              <a:t>Data were presented as the mean ± standard deviation (SD).  The chi-squared (C2) test,  Pearson’s correlation analysis,  and multivariate analysis.</a:t>
            </a:r>
            <a:endParaRPr lang="en-US" sz="2300" b="1" dirty="0">
              <a:latin typeface="Times New Roman" pitchFamily="18" charset="0"/>
              <a:ea typeface="Calibri"/>
              <a:cs typeface="Times New Roman" pitchFamily="18" charset="0"/>
            </a:endParaRPr>
          </a:p>
          <a:p>
            <a:pPr algn="l" eaLnBrk="1" fontAlgn="auto" hangingPunct="1">
              <a:lnSpc>
                <a:spcPct val="150000"/>
              </a:lnSpc>
              <a:spcBef>
                <a:spcPts val="1000"/>
              </a:spcBef>
              <a:spcAft>
                <a:spcPts val="0"/>
              </a:spcAft>
              <a:buClr>
                <a:schemeClr val="tx1">
                  <a:shade val="95000"/>
                </a:schemeClr>
              </a:buClr>
              <a:buFont typeface="Wingdings 2"/>
              <a:buNone/>
              <a:defRPr/>
            </a:pPr>
            <a:r>
              <a:rPr lang="en-US" sz="2300" b="1" dirty="0">
                <a:solidFill>
                  <a:srgbClr val="000000"/>
                </a:solidFill>
                <a:latin typeface="Times New Roman" pitchFamily="18" charset="0"/>
                <a:ea typeface="Calibri"/>
                <a:cs typeface="Times New Roman" pitchFamily="18" charset="0"/>
              </a:rPr>
              <a:t> Using the structural equation model (SEM) with path analysis were used to determine the structural re­lationship between the measured variables.</a:t>
            </a:r>
            <a:endParaRPr lang="en-US" sz="2300" b="1" dirty="0">
              <a:latin typeface="Times New Roman" pitchFamily="18" charset="0"/>
              <a:ea typeface="Calibri"/>
              <a:cs typeface="Times New Roman" pitchFamily="18" charset="0"/>
            </a:endParaRPr>
          </a:p>
          <a:p>
            <a:pPr algn="l" eaLnBrk="1" fontAlgn="auto" hangingPunct="1">
              <a:lnSpc>
                <a:spcPct val="150000"/>
              </a:lnSpc>
              <a:spcBef>
                <a:spcPts val="1000"/>
              </a:spcBef>
              <a:spcAft>
                <a:spcPts val="0"/>
              </a:spcAft>
              <a:buClr>
                <a:schemeClr val="tx1">
                  <a:shade val="95000"/>
                </a:schemeClr>
              </a:buClr>
              <a:buFont typeface="Wingdings 2"/>
              <a:buNone/>
              <a:defRPr/>
            </a:pPr>
            <a:endParaRPr lang="en-US" sz="2300" dirty="0">
              <a:solidFill>
                <a:srgbClr val="FF0000"/>
              </a:solidFill>
              <a:latin typeface="Times New Roman" pitchFamily="18" charset="0"/>
              <a:ea typeface="Calibri"/>
              <a:cs typeface="Times New Roman" pitchFamily="18" charset="0"/>
            </a:endParaRPr>
          </a:p>
          <a:p>
            <a:pPr eaLnBrk="1" fontAlgn="auto" hangingPunct="1">
              <a:lnSpc>
                <a:spcPct val="150000"/>
              </a:lnSpc>
              <a:spcAft>
                <a:spcPts val="0"/>
              </a:spcAft>
              <a:buClr>
                <a:schemeClr val="tx1">
                  <a:shade val="95000"/>
                </a:schemeClr>
              </a:buClr>
              <a:buFont typeface="Wingdings 2"/>
              <a:buNone/>
              <a:defRPr/>
            </a:pPr>
            <a:endParaRPr lang="en-US" sz="2300" dirty="0">
              <a:latin typeface="Times New Roman" pitchFamily="18" charset="0"/>
              <a:cs typeface="Times New Roman" pitchFamily="18" charset="0"/>
            </a:endParaRPr>
          </a:p>
        </p:txBody>
      </p:sp>
      <p:grpSp>
        <p:nvGrpSpPr>
          <p:cNvPr id="17411" name="Group 10">
            <a:extLst>
              <a:ext uri="{FF2B5EF4-FFF2-40B4-BE49-F238E27FC236}">
                <a16:creationId xmlns:a16="http://schemas.microsoft.com/office/drawing/2014/main" id="{CC7E1014-2F20-C031-BD2B-7C99FEC20219}"/>
              </a:ext>
            </a:extLst>
          </p:cNvPr>
          <p:cNvGrpSpPr>
            <a:grpSpLocks/>
          </p:cNvGrpSpPr>
          <p:nvPr/>
        </p:nvGrpSpPr>
        <p:grpSpPr bwMode="auto">
          <a:xfrm>
            <a:off x="0" y="0"/>
            <a:ext cx="9144000" cy="892175"/>
            <a:chOff x="0" y="0"/>
            <a:chExt cx="9144000" cy="892552"/>
          </a:xfrm>
        </p:grpSpPr>
        <p:sp>
          <p:nvSpPr>
            <p:cNvPr id="12" name="Rectangle 11">
              <a:extLst>
                <a:ext uri="{FF2B5EF4-FFF2-40B4-BE49-F238E27FC236}">
                  <a16:creationId xmlns:a16="http://schemas.microsoft.com/office/drawing/2014/main" id="{6F2EBCB0-3740-6EB7-D528-B06B9269E17D}"/>
                </a:ext>
              </a:extLst>
            </p:cNvPr>
            <p:cNvSpPr/>
            <p:nvPr/>
          </p:nvSpPr>
          <p:spPr>
            <a:xfrm>
              <a:off x="0" y="0"/>
              <a:ext cx="9144000" cy="71467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 name="Picture 2">
              <a:extLst>
                <a:ext uri="{FF2B5EF4-FFF2-40B4-BE49-F238E27FC236}">
                  <a16:creationId xmlns:a16="http://schemas.microsoft.com/office/drawing/2014/main" id="{C2E99D71-0758-3CE0-7C87-2AFAC6716969}"/>
                </a:ext>
              </a:extLst>
            </p:cNvPr>
            <p:cNvPicPr>
              <a:picLocks noChangeAspect="1" noChangeArrowheads="1"/>
            </p:cNvPicPr>
            <p:nvPr/>
          </p:nvPicPr>
          <p:blipFill>
            <a:blip r:embed="rId2"/>
            <a:srcRect l="7143" t="4846" r="3571" b="45075"/>
            <a:stretch>
              <a:fillRect/>
            </a:stretch>
          </p:blipFill>
          <p:spPr bwMode="auto">
            <a:xfrm>
              <a:off x="357188" y="0"/>
              <a:ext cx="2000250" cy="714677"/>
            </a:xfrm>
            <a:prstGeom prst="rect">
              <a:avLst/>
            </a:prstGeom>
            <a:ln>
              <a:noFill/>
            </a:ln>
            <a:effectLst>
              <a:outerShdw blurRad="292100" dist="139700" dir="2700000" algn="tl" rotWithShape="0">
                <a:srgbClr val="333333">
                  <a:alpha val="65000"/>
                </a:srgbClr>
              </a:outerShdw>
            </a:effectLst>
          </p:spPr>
        </p:pic>
        <p:sp>
          <p:nvSpPr>
            <p:cNvPr id="17414" name="TextBox 13">
              <a:extLst>
                <a:ext uri="{FF2B5EF4-FFF2-40B4-BE49-F238E27FC236}">
                  <a16:creationId xmlns:a16="http://schemas.microsoft.com/office/drawing/2014/main" id="{C59A1D74-AC3B-2DB7-7703-CEB212B65753}"/>
                </a:ext>
              </a:extLst>
            </p:cNvPr>
            <p:cNvSpPr txBox="1">
              <a:spLocks noChangeArrowheads="1"/>
            </p:cNvSpPr>
            <p:nvPr/>
          </p:nvSpPr>
          <p:spPr bwMode="auto">
            <a:xfrm>
              <a:off x="5929322" y="0"/>
              <a:ext cx="292895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r" eaLnBrk="1" hangingPunct="1">
                <a:spcBef>
                  <a:spcPct val="0"/>
                </a:spcBef>
                <a:buClrTx/>
                <a:buSzTx/>
                <a:buFontTx/>
                <a:buNone/>
              </a:pPr>
              <a:r>
                <a:rPr lang="en-US" altLang="fa-IR" sz="1300" b="1"/>
                <a:t>Xiao H. et al.:</a:t>
              </a:r>
              <a:br>
                <a:rPr lang="en-US" altLang="fa-IR" sz="1300" b="1"/>
              </a:br>
              <a:r>
                <a:rPr lang="en-US" altLang="fa-IR" sz="1300" b="1"/>
                <a:t>Medical staff treating COVID-19</a:t>
              </a:r>
              <a:br>
                <a:rPr lang="en-US" altLang="fa-IR" sz="1300" b="1"/>
              </a:br>
              <a:r>
                <a:rPr lang="en-US" altLang="fa-IR" sz="1300" b="1"/>
                <a:t>© Med Sci Monit, 2020; 26: e923549</a:t>
              </a:r>
              <a:br>
                <a:rPr lang="en-US" altLang="fa-IR" sz="1300" b="1"/>
              </a:br>
              <a:endParaRPr lang="en-US" altLang="fa-IR" sz="1300" b="1"/>
            </a:p>
          </p:txBody>
        </p:sp>
      </p:grpSp>
    </p:spTree>
  </p:cSld>
  <p:clrMapOvr>
    <a:masterClrMapping/>
  </p:clrMapOvr>
  <p:transition>
    <p:spli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FE06C75-08AF-09E6-5F56-89347DB4E76D}"/>
              </a:ext>
            </a:extLst>
          </p:cNvPr>
          <p:cNvPicPr>
            <a:picLocks noChangeAspect="1" noChangeArrowheads="1"/>
          </p:cNvPicPr>
          <p:nvPr/>
        </p:nvPicPr>
        <p:blipFill>
          <a:blip r:embed="rId2"/>
          <a:srcRect/>
          <a:stretch>
            <a:fillRect/>
          </a:stretch>
        </p:blipFill>
        <p:spPr bwMode="auto">
          <a:xfrm>
            <a:off x="2357422" y="1341392"/>
            <a:ext cx="4286280" cy="5516608"/>
          </a:xfrm>
          <a:prstGeom prst="rect">
            <a:avLst/>
          </a:prstGeom>
          <a:ln>
            <a:noFill/>
          </a:ln>
          <a:effectLst>
            <a:softEdge rad="112500"/>
          </a:effectLst>
        </p:spPr>
      </p:pic>
      <p:grpSp>
        <p:nvGrpSpPr>
          <p:cNvPr id="18435" name="Group 9">
            <a:extLst>
              <a:ext uri="{FF2B5EF4-FFF2-40B4-BE49-F238E27FC236}">
                <a16:creationId xmlns:a16="http://schemas.microsoft.com/office/drawing/2014/main" id="{F53D8AF6-DFD5-B75D-1FD2-D26B4AD60E38}"/>
              </a:ext>
            </a:extLst>
          </p:cNvPr>
          <p:cNvGrpSpPr>
            <a:grpSpLocks/>
          </p:cNvGrpSpPr>
          <p:nvPr/>
        </p:nvGrpSpPr>
        <p:grpSpPr bwMode="auto">
          <a:xfrm>
            <a:off x="0" y="0"/>
            <a:ext cx="9144000" cy="892175"/>
            <a:chOff x="0" y="0"/>
            <a:chExt cx="9144000" cy="892552"/>
          </a:xfrm>
        </p:grpSpPr>
        <p:sp>
          <p:nvSpPr>
            <p:cNvPr id="11" name="Rectangle 10">
              <a:extLst>
                <a:ext uri="{FF2B5EF4-FFF2-40B4-BE49-F238E27FC236}">
                  <a16:creationId xmlns:a16="http://schemas.microsoft.com/office/drawing/2014/main" id="{8B812A60-CFBA-3CEB-1AC9-249D2463E06A}"/>
                </a:ext>
              </a:extLst>
            </p:cNvPr>
            <p:cNvSpPr/>
            <p:nvPr/>
          </p:nvSpPr>
          <p:spPr>
            <a:xfrm>
              <a:off x="0" y="0"/>
              <a:ext cx="9144000" cy="71467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 name="Picture 2">
              <a:extLst>
                <a:ext uri="{FF2B5EF4-FFF2-40B4-BE49-F238E27FC236}">
                  <a16:creationId xmlns:a16="http://schemas.microsoft.com/office/drawing/2014/main" id="{37572B6F-12B1-8D29-16B4-FDC2C5B03695}"/>
                </a:ext>
              </a:extLst>
            </p:cNvPr>
            <p:cNvPicPr>
              <a:picLocks noChangeAspect="1" noChangeArrowheads="1"/>
            </p:cNvPicPr>
            <p:nvPr/>
          </p:nvPicPr>
          <p:blipFill>
            <a:blip r:embed="rId3"/>
            <a:srcRect l="7143" t="4846" r="3571" b="45075"/>
            <a:stretch>
              <a:fillRect/>
            </a:stretch>
          </p:blipFill>
          <p:spPr bwMode="auto">
            <a:xfrm>
              <a:off x="357188" y="0"/>
              <a:ext cx="2000250" cy="714677"/>
            </a:xfrm>
            <a:prstGeom prst="rect">
              <a:avLst/>
            </a:prstGeom>
            <a:ln>
              <a:noFill/>
            </a:ln>
            <a:effectLst>
              <a:outerShdw blurRad="292100" dist="139700" dir="2700000" algn="tl" rotWithShape="0">
                <a:srgbClr val="333333">
                  <a:alpha val="65000"/>
                </a:srgbClr>
              </a:outerShdw>
            </a:effectLst>
          </p:spPr>
        </p:pic>
        <p:sp>
          <p:nvSpPr>
            <p:cNvPr id="18439" name="TextBox 12">
              <a:extLst>
                <a:ext uri="{FF2B5EF4-FFF2-40B4-BE49-F238E27FC236}">
                  <a16:creationId xmlns:a16="http://schemas.microsoft.com/office/drawing/2014/main" id="{A07939EF-B9E6-7AEA-D876-3124B12C0951}"/>
                </a:ext>
              </a:extLst>
            </p:cNvPr>
            <p:cNvSpPr txBox="1">
              <a:spLocks noChangeArrowheads="1"/>
            </p:cNvSpPr>
            <p:nvPr/>
          </p:nvSpPr>
          <p:spPr bwMode="auto">
            <a:xfrm>
              <a:off x="5929322" y="0"/>
              <a:ext cx="292895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r" eaLnBrk="1" hangingPunct="1">
                <a:spcBef>
                  <a:spcPct val="0"/>
                </a:spcBef>
                <a:buClrTx/>
                <a:buSzTx/>
                <a:buFontTx/>
                <a:buNone/>
              </a:pPr>
              <a:r>
                <a:rPr lang="en-US" altLang="fa-IR" sz="1300" b="1"/>
                <a:t>Xiao H. et al.:</a:t>
              </a:r>
              <a:br>
                <a:rPr lang="en-US" altLang="fa-IR" sz="1300" b="1"/>
              </a:br>
              <a:r>
                <a:rPr lang="en-US" altLang="fa-IR" sz="1300" b="1"/>
                <a:t>Medical staff treating COVID-19</a:t>
              </a:r>
              <a:br>
                <a:rPr lang="en-US" altLang="fa-IR" sz="1300" b="1"/>
              </a:br>
              <a:r>
                <a:rPr lang="en-US" altLang="fa-IR" sz="1300" b="1"/>
                <a:t>© Med Sci Monit, 2020; 26: e923549</a:t>
              </a:r>
              <a:br>
                <a:rPr lang="en-US" altLang="fa-IR" sz="1300" b="1"/>
              </a:br>
              <a:endParaRPr lang="en-US" altLang="fa-IR" sz="1300" b="1"/>
            </a:p>
          </p:txBody>
        </p:sp>
      </p:grpSp>
      <p:sp>
        <p:nvSpPr>
          <p:cNvPr id="7" name="TextBox 6">
            <a:extLst>
              <a:ext uri="{FF2B5EF4-FFF2-40B4-BE49-F238E27FC236}">
                <a16:creationId xmlns:a16="http://schemas.microsoft.com/office/drawing/2014/main" id="{A984AEA8-9DE7-0751-3EFE-B63F62D0B79B}"/>
              </a:ext>
            </a:extLst>
          </p:cNvPr>
          <p:cNvSpPr txBox="1"/>
          <p:nvPr/>
        </p:nvSpPr>
        <p:spPr>
          <a:xfrm>
            <a:off x="714375" y="857250"/>
            <a:ext cx="7500938" cy="1138238"/>
          </a:xfrm>
          <a:prstGeom prst="rect">
            <a:avLst/>
          </a:prstGeom>
          <a:noFill/>
          <a:ln>
            <a:noFill/>
          </a:ln>
        </p:spPr>
        <p:txBody>
          <a:bodyPr>
            <a:spAutoFit/>
          </a:bodyPr>
          <a:lstStyle/>
          <a:p>
            <a:pPr algn="ctr" eaLnBrk="1" fontAlgn="auto" hangingPunct="1">
              <a:spcBef>
                <a:spcPts val="0"/>
              </a:spcBef>
              <a:spcAft>
                <a:spcPts val="0"/>
              </a:spcAft>
              <a:defRPr/>
            </a:pPr>
            <a:r>
              <a:rPr lang="en-US" sz="3400" b="1" dirty="0">
                <a:solidFill>
                  <a:srgbClr val="993366"/>
                </a:solidFill>
                <a:latin typeface="Times New Roman" pitchFamily="18" charset="0"/>
                <a:ea typeface="MS PGothic"/>
                <a:cs typeface="Times New Roman" pitchFamily="18" charset="0"/>
              </a:rPr>
              <a:t>Structural Equation Model (SEM) </a:t>
            </a:r>
            <a:endParaRPr lang="en-US" sz="3400" dirty="0">
              <a:solidFill>
                <a:srgbClr val="993366"/>
              </a:solidFill>
              <a:latin typeface="Times New Roman" pitchFamily="18" charset="0"/>
              <a:ea typeface="Calibri"/>
              <a:cs typeface="Times New Roman" pitchFamily="18" charset="0"/>
            </a:endParaRPr>
          </a:p>
          <a:p>
            <a:pPr algn="ctr" eaLnBrk="1" fontAlgn="auto" hangingPunct="1">
              <a:spcBef>
                <a:spcPts val="0"/>
              </a:spcBef>
              <a:spcAft>
                <a:spcPts val="0"/>
              </a:spcAft>
              <a:defRPr/>
            </a:pPr>
            <a:endParaRPr lang="en-US" sz="3400" dirty="0">
              <a:latin typeface="+mn-lt"/>
              <a:cs typeface="+mn-cs"/>
            </a:endParaRPr>
          </a:p>
        </p:txBody>
      </p:sp>
    </p:spTree>
  </p:cSld>
  <p:clrMapOvr>
    <a:masterClrMapping/>
  </p:clrMapOvr>
  <p:transition>
    <p:pull dir="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95A61030-ED33-F010-57D5-FD463ABC257D}"/>
              </a:ext>
            </a:extLst>
          </p:cNvPr>
          <p:cNvSpPr>
            <a:spLocks noGrp="1"/>
          </p:cNvSpPr>
          <p:nvPr>
            <p:ph type="subTitle" idx="1"/>
          </p:nvPr>
        </p:nvSpPr>
        <p:spPr>
          <a:xfrm>
            <a:off x="1785938" y="571500"/>
            <a:ext cx="4929187" cy="857250"/>
          </a:xfrm>
        </p:spPr>
        <p:txBody>
          <a:bodyPr>
            <a:normAutofit/>
          </a:bodyPr>
          <a:lstStyle/>
          <a:p>
            <a:pPr marL="347345" indent="-347345">
              <a:lnSpc>
                <a:spcPct val="115000"/>
              </a:lnSpc>
              <a:spcAft>
                <a:spcPts val="0"/>
              </a:spcAft>
              <a:buClr>
                <a:schemeClr val="tx1">
                  <a:shade val="95000"/>
                </a:schemeClr>
              </a:buClr>
              <a:buFont typeface="Wingdings 2"/>
              <a:buNone/>
              <a:defRPr/>
            </a:pPr>
            <a:r>
              <a:rPr lang="en-GB" sz="3600" b="1" dirty="0">
                <a:solidFill>
                  <a:srgbClr val="00B050"/>
                </a:solidFill>
                <a:latin typeface="Times New Roman" pitchFamily="18" charset="0"/>
                <a:ea typeface="MS PGothic"/>
                <a:cs typeface="Times New Roman" pitchFamily="18" charset="0"/>
              </a:rPr>
              <a:t>Results</a:t>
            </a:r>
          </a:p>
          <a:p>
            <a:pPr marL="347345" indent="-347345">
              <a:lnSpc>
                <a:spcPct val="115000"/>
              </a:lnSpc>
              <a:spcAft>
                <a:spcPts val="0"/>
              </a:spcAft>
              <a:buClr>
                <a:schemeClr val="tx1">
                  <a:shade val="95000"/>
                </a:schemeClr>
              </a:buClr>
              <a:buFont typeface="Wingdings 2"/>
              <a:buNone/>
              <a:defRPr/>
            </a:pPr>
            <a:endParaRPr lang="en-US" sz="3600" b="1" dirty="0">
              <a:solidFill>
                <a:srgbClr val="00B050"/>
              </a:solidFill>
              <a:latin typeface="Times New Roman" pitchFamily="18" charset="0"/>
              <a:ea typeface="Calibri"/>
              <a:cs typeface="Times New Roman" pitchFamily="18" charset="0"/>
            </a:endParaRPr>
          </a:p>
          <a:p>
            <a:pPr eaLnBrk="1" fontAlgn="auto" hangingPunct="1">
              <a:spcAft>
                <a:spcPts val="0"/>
              </a:spcAft>
              <a:buClr>
                <a:schemeClr val="tx1">
                  <a:shade val="95000"/>
                </a:schemeClr>
              </a:buClr>
              <a:buFont typeface="Wingdings 2"/>
              <a:buNone/>
              <a:defRPr/>
            </a:pPr>
            <a:endParaRPr lang="en-US" sz="3600" b="1" dirty="0">
              <a:solidFill>
                <a:srgbClr val="00B050"/>
              </a:solidFill>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id="{5B342ED3-F5B0-D13C-C96E-83494A2B1F69}"/>
              </a:ext>
            </a:extLst>
          </p:cNvPr>
          <p:cNvPicPr/>
          <p:nvPr/>
        </p:nvPicPr>
        <p:blipFill>
          <a:blip r:embed="rId2"/>
          <a:srcRect/>
          <a:stretch>
            <a:fillRect/>
          </a:stretch>
        </p:blipFill>
        <p:spPr bwMode="auto">
          <a:xfrm>
            <a:off x="1071563" y="1500188"/>
            <a:ext cx="6372225" cy="4857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9460" name="Group 10">
            <a:extLst>
              <a:ext uri="{FF2B5EF4-FFF2-40B4-BE49-F238E27FC236}">
                <a16:creationId xmlns:a16="http://schemas.microsoft.com/office/drawing/2014/main" id="{517E0AB7-4518-F976-6AE6-39F62E69FF55}"/>
              </a:ext>
            </a:extLst>
          </p:cNvPr>
          <p:cNvGrpSpPr>
            <a:grpSpLocks/>
          </p:cNvGrpSpPr>
          <p:nvPr/>
        </p:nvGrpSpPr>
        <p:grpSpPr bwMode="auto">
          <a:xfrm>
            <a:off x="0" y="0"/>
            <a:ext cx="9144000" cy="892175"/>
            <a:chOff x="0" y="0"/>
            <a:chExt cx="9144000" cy="892552"/>
          </a:xfrm>
        </p:grpSpPr>
        <p:sp>
          <p:nvSpPr>
            <p:cNvPr id="12" name="Rectangle 11">
              <a:extLst>
                <a:ext uri="{FF2B5EF4-FFF2-40B4-BE49-F238E27FC236}">
                  <a16:creationId xmlns:a16="http://schemas.microsoft.com/office/drawing/2014/main" id="{A308BBC8-6A0B-DFD5-8506-D3DFD016251E}"/>
                </a:ext>
              </a:extLst>
            </p:cNvPr>
            <p:cNvSpPr/>
            <p:nvPr/>
          </p:nvSpPr>
          <p:spPr>
            <a:xfrm>
              <a:off x="0" y="0"/>
              <a:ext cx="9144000" cy="71467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 name="Picture 2">
              <a:extLst>
                <a:ext uri="{FF2B5EF4-FFF2-40B4-BE49-F238E27FC236}">
                  <a16:creationId xmlns:a16="http://schemas.microsoft.com/office/drawing/2014/main" id="{5EBBC9C2-7E0A-559A-B626-EE631E8174A6}"/>
                </a:ext>
              </a:extLst>
            </p:cNvPr>
            <p:cNvPicPr>
              <a:picLocks noChangeAspect="1" noChangeArrowheads="1"/>
            </p:cNvPicPr>
            <p:nvPr/>
          </p:nvPicPr>
          <p:blipFill>
            <a:blip r:embed="rId3"/>
            <a:srcRect l="7143" t="4846" r="3571" b="45075"/>
            <a:stretch>
              <a:fillRect/>
            </a:stretch>
          </p:blipFill>
          <p:spPr bwMode="auto">
            <a:xfrm>
              <a:off x="357188" y="0"/>
              <a:ext cx="2000250" cy="714677"/>
            </a:xfrm>
            <a:prstGeom prst="rect">
              <a:avLst/>
            </a:prstGeom>
            <a:ln>
              <a:noFill/>
            </a:ln>
            <a:effectLst>
              <a:outerShdw blurRad="292100" dist="139700" dir="2700000" algn="tl" rotWithShape="0">
                <a:srgbClr val="333333">
                  <a:alpha val="65000"/>
                </a:srgbClr>
              </a:outerShdw>
            </a:effectLst>
          </p:spPr>
        </p:pic>
        <p:sp>
          <p:nvSpPr>
            <p:cNvPr id="19463" name="TextBox 13">
              <a:extLst>
                <a:ext uri="{FF2B5EF4-FFF2-40B4-BE49-F238E27FC236}">
                  <a16:creationId xmlns:a16="http://schemas.microsoft.com/office/drawing/2014/main" id="{2CAD33DF-C74B-5C2E-A014-172554E58860}"/>
                </a:ext>
              </a:extLst>
            </p:cNvPr>
            <p:cNvSpPr txBox="1">
              <a:spLocks noChangeArrowheads="1"/>
            </p:cNvSpPr>
            <p:nvPr/>
          </p:nvSpPr>
          <p:spPr bwMode="auto">
            <a:xfrm>
              <a:off x="5929322" y="0"/>
              <a:ext cx="292895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r" eaLnBrk="1" hangingPunct="1">
                <a:spcBef>
                  <a:spcPct val="0"/>
                </a:spcBef>
                <a:buClrTx/>
                <a:buSzTx/>
                <a:buFontTx/>
                <a:buNone/>
              </a:pPr>
              <a:r>
                <a:rPr lang="en-US" altLang="fa-IR" sz="1300" b="1"/>
                <a:t>Xiao H. et al.:</a:t>
              </a:r>
              <a:br>
                <a:rPr lang="en-US" altLang="fa-IR" sz="1300" b="1"/>
              </a:br>
              <a:r>
                <a:rPr lang="en-US" altLang="fa-IR" sz="1300" b="1"/>
                <a:t>Medical staff treating COVID-19</a:t>
              </a:r>
              <a:br>
                <a:rPr lang="en-US" altLang="fa-IR" sz="1300" b="1"/>
              </a:br>
              <a:r>
                <a:rPr lang="en-US" altLang="fa-IR" sz="1300" b="1"/>
                <a:t>© Med Sci Monit, 2020; 26: e923549</a:t>
              </a:r>
              <a:br>
                <a:rPr lang="en-US" altLang="fa-IR" sz="1300" b="1"/>
              </a:br>
              <a:endParaRPr lang="en-US" altLang="fa-IR" sz="1300" b="1"/>
            </a:p>
          </p:txBody>
        </p:sp>
      </p:grpSp>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a:extLst>
              <a:ext uri="{FF2B5EF4-FFF2-40B4-BE49-F238E27FC236}">
                <a16:creationId xmlns:a16="http://schemas.microsoft.com/office/drawing/2014/main" id="{5347929C-0C13-A7B9-D736-8D93110BD8D0}"/>
              </a:ext>
            </a:extLst>
          </p:cNvPr>
          <p:cNvSpPr txBox="1">
            <a:spLocks/>
          </p:cNvSpPr>
          <p:nvPr/>
        </p:nvSpPr>
        <p:spPr bwMode="auto">
          <a:xfrm>
            <a:off x="857250" y="2286000"/>
            <a:ext cx="7429500" cy="3786188"/>
          </a:xfrm>
          <a:prstGeom prst="flowChartMultidocument">
            <a:avLst/>
          </a:prstGeom>
          <a:solidFill>
            <a:srgbClr val="CCFFFF"/>
          </a:solidFill>
          <a:ln w="28575">
            <a:solidFill>
              <a:schemeClr val="tx1"/>
            </a:solidFill>
            <a:miter lim="800000"/>
            <a:headEnd/>
            <a:tailEnd/>
          </a:ln>
        </p:spPr>
        <p:txBody>
          <a:bodyPr/>
          <a:lstStyle/>
          <a:p>
            <a:pPr marL="547688" indent="-411163" algn="just" eaLnBrk="1" fontAlgn="auto" hangingPunct="1">
              <a:lnSpc>
                <a:spcPct val="150000"/>
              </a:lnSpc>
              <a:spcBef>
                <a:spcPts val="1000"/>
              </a:spcBef>
              <a:spcAft>
                <a:spcPts val="0"/>
              </a:spcAft>
              <a:buClr>
                <a:schemeClr val="tx1">
                  <a:shade val="95000"/>
                </a:schemeClr>
              </a:buClr>
              <a:buSzPct val="65000"/>
              <a:buFont typeface="Wingdings 2"/>
              <a:buNone/>
              <a:defRPr/>
            </a:pPr>
            <a:r>
              <a:rPr lang="en-US" sz="2300" b="1" dirty="0">
                <a:latin typeface="Times New Roman" pitchFamily="18" charset="0"/>
                <a:ea typeface="Calibri"/>
                <a:cs typeface="Times New Roman" pitchFamily="18" charset="0"/>
              </a:rPr>
              <a:t>Structural equation modeling (SEM) showed that medical staff had increased levels of anxiety, stress, and self-efficacy that were dependent on sleep quality and social support.</a:t>
            </a:r>
          </a:p>
          <a:p>
            <a:pPr marL="547688" indent="-411163" eaLnBrk="1" fontAlgn="auto" hangingPunct="1">
              <a:lnSpc>
                <a:spcPct val="150000"/>
              </a:lnSpc>
              <a:spcBef>
                <a:spcPts val="1000"/>
              </a:spcBef>
              <a:spcAft>
                <a:spcPts val="0"/>
              </a:spcAft>
              <a:buClr>
                <a:schemeClr val="tx1">
                  <a:shade val="95000"/>
                </a:schemeClr>
              </a:buClr>
              <a:buSzPct val="65000"/>
              <a:buFont typeface="Wingdings 2"/>
              <a:buNone/>
              <a:defRPr/>
            </a:pPr>
            <a:r>
              <a:rPr lang="en-US" sz="2300" b="1" dirty="0">
                <a:latin typeface="Times New Roman" pitchFamily="18" charset="0"/>
                <a:ea typeface="Calibri"/>
                <a:cs typeface="Times New Roman" pitchFamily="18" charset="0"/>
              </a:rPr>
              <a:t> </a:t>
            </a:r>
            <a:endParaRPr lang="en-US" sz="2300" dirty="0">
              <a:latin typeface="Times New Roman" pitchFamily="18" charset="0"/>
              <a:ea typeface="Calibri"/>
              <a:cs typeface="Times New Roman" pitchFamily="18" charset="0"/>
            </a:endParaRPr>
          </a:p>
          <a:p>
            <a:pPr marL="547688" indent="-411163" eaLnBrk="1" fontAlgn="auto" hangingPunct="1">
              <a:lnSpc>
                <a:spcPct val="150000"/>
              </a:lnSpc>
              <a:spcBef>
                <a:spcPct val="20000"/>
              </a:spcBef>
              <a:spcAft>
                <a:spcPts val="0"/>
              </a:spcAft>
              <a:buClr>
                <a:schemeClr val="tx1">
                  <a:shade val="95000"/>
                </a:schemeClr>
              </a:buClr>
              <a:buSzPct val="65000"/>
              <a:buFont typeface="Wingdings 2"/>
              <a:buNone/>
              <a:defRPr/>
            </a:pPr>
            <a:endParaRPr lang="en-US" sz="23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D3E6244F-E7D5-2BA6-1C99-91AC695C0F11}"/>
              </a:ext>
            </a:extLst>
          </p:cNvPr>
          <p:cNvSpPr txBox="1"/>
          <p:nvPr/>
        </p:nvSpPr>
        <p:spPr>
          <a:xfrm rot="20024026">
            <a:off x="-2143125" y="981075"/>
            <a:ext cx="7500938" cy="2074863"/>
          </a:xfrm>
          <a:prstGeom prst="irregularSeal2">
            <a:avLst/>
          </a:prstGeom>
          <a:solidFill>
            <a:schemeClr val="accent3">
              <a:lumMod val="40000"/>
              <a:lumOff val="60000"/>
            </a:schemeClr>
          </a:solidFill>
          <a:ln>
            <a:solidFill>
              <a:schemeClr val="accent4">
                <a:lumMod val="60000"/>
                <a:lumOff val="40000"/>
              </a:schemeClr>
            </a:solidFill>
          </a:ln>
        </p:spPr>
        <p:txBody>
          <a:bodyPr>
            <a:spAutoFit/>
          </a:bodyPr>
          <a:lstStyle/>
          <a:p>
            <a:pPr eaLnBrk="1" fontAlgn="auto" hangingPunct="1">
              <a:spcBef>
                <a:spcPts val="0"/>
              </a:spcBef>
              <a:spcAft>
                <a:spcPts val="0"/>
              </a:spcAft>
              <a:defRPr/>
            </a:pPr>
            <a:r>
              <a:rPr lang="en-US" sz="3600" b="1" dirty="0" err="1">
                <a:latin typeface="Times New Roman" pitchFamily="18" charset="0"/>
                <a:ea typeface="MS PGothic"/>
                <a:cs typeface="Times New Roman" pitchFamily="18" charset="0"/>
              </a:rPr>
              <a:t>Conculusion</a:t>
            </a:r>
            <a:endParaRPr lang="en-US" sz="3600" b="1" dirty="0">
              <a:latin typeface="Times New Roman" pitchFamily="18" charset="0"/>
              <a:ea typeface="Calibri"/>
              <a:cs typeface="Times New Roman" pitchFamily="18" charset="0"/>
            </a:endParaRPr>
          </a:p>
          <a:p>
            <a:pPr eaLnBrk="1" fontAlgn="auto" hangingPunct="1">
              <a:spcBef>
                <a:spcPts val="0"/>
              </a:spcBef>
              <a:spcAft>
                <a:spcPts val="0"/>
              </a:spcAft>
              <a:defRPr/>
            </a:pPr>
            <a:endParaRPr lang="en-US" dirty="0">
              <a:latin typeface="+mn-lt"/>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D:\طراحی\6565656565656ژ.jpg">
            <a:extLst>
              <a:ext uri="{FF2B5EF4-FFF2-40B4-BE49-F238E27FC236}">
                <a16:creationId xmlns:a16="http://schemas.microsoft.com/office/drawing/2014/main" id="{1BE6451F-6443-E260-9F81-607CC96CE7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AutoShape 2" descr="طراحی نمونه های انگلیسی بایگانی - تم و قالب پاورپوینت پایان نامه">
            <a:extLst>
              <a:ext uri="{FF2B5EF4-FFF2-40B4-BE49-F238E27FC236}">
                <a16:creationId xmlns:a16="http://schemas.microsoft.com/office/drawing/2014/main" id="{7554CE0F-9310-DE7E-CF85-03B596DCEF62}"/>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a-IR" altLang="fa-IR" sz="1800"/>
          </a:p>
        </p:txBody>
      </p:sp>
      <p:sp>
        <p:nvSpPr>
          <p:cNvPr id="21508" name="AutoShape 4" descr="طراحی نمونه های انگلیسی بایگانی - تم و قالب پاورپوینت پایان نامه">
            <a:extLst>
              <a:ext uri="{FF2B5EF4-FFF2-40B4-BE49-F238E27FC236}">
                <a16:creationId xmlns:a16="http://schemas.microsoft.com/office/drawing/2014/main" id="{F6DF8631-1C4E-D535-2E12-A78960A21CDC}"/>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a-IR" altLang="fa-IR" sz="1800"/>
          </a:p>
        </p:txBody>
      </p:sp>
      <p:sp>
        <p:nvSpPr>
          <p:cNvPr id="21509" name="TextBox 5">
            <a:extLst>
              <a:ext uri="{FF2B5EF4-FFF2-40B4-BE49-F238E27FC236}">
                <a16:creationId xmlns:a16="http://schemas.microsoft.com/office/drawing/2014/main" id="{D2FF33C5-35AB-2038-857E-6101A8BC7A3E}"/>
              </a:ext>
            </a:extLst>
          </p:cNvPr>
          <p:cNvSpPr txBox="1">
            <a:spLocks noChangeArrowheads="1"/>
          </p:cNvSpPr>
          <p:nvPr/>
        </p:nvSpPr>
        <p:spPr bwMode="auto">
          <a:xfrm>
            <a:off x="642938" y="4500563"/>
            <a:ext cx="36433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en-US" altLang="fa-IR" sz="4000" i="1">
                <a:solidFill>
                  <a:srgbClr val="002060"/>
                </a:solidFill>
                <a:latin typeface="Brush Script Std" pitchFamily="66" charset="0"/>
              </a:rPr>
              <a:t>Thanks for your Attention</a:t>
            </a:r>
          </a:p>
        </p:txBody>
      </p:sp>
    </p:spTree>
  </p:cSld>
  <p:clrMapOvr>
    <a:masterClrMapping/>
  </p:clrMapOvr>
  <p:transition>
    <p:wheel spokes="3"/>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D:\طراحی\27.jpg">
            <a:extLst>
              <a:ext uri="{FF2B5EF4-FFF2-40B4-BE49-F238E27FC236}">
                <a16:creationId xmlns:a16="http://schemas.microsoft.com/office/drawing/2014/main" id="{74CE547E-8E4B-451C-4548-187DC8ABAD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981" t="7291" r="5307" b="729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2">
            <a:extLst>
              <a:ext uri="{FF2B5EF4-FFF2-40B4-BE49-F238E27FC236}">
                <a16:creationId xmlns:a16="http://schemas.microsoft.com/office/drawing/2014/main" id="{B2FB94BD-5B36-B94C-DEE5-7BFBA308515F}"/>
              </a:ext>
            </a:extLst>
          </p:cNvPr>
          <p:cNvSpPr txBox="1">
            <a:spLocks noChangeArrowheads="1"/>
          </p:cNvSpPr>
          <p:nvPr/>
        </p:nvSpPr>
        <p:spPr bwMode="auto">
          <a:xfrm>
            <a:off x="488950" y="4724400"/>
            <a:ext cx="8358188" cy="83026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400" b="1" dirty="0">
                <a:solidFill>
                  <a:srgbClr val="990000"/>
                </a:solidFill>
                <a:effectLst>
                  <a:outerShdw blurRad="38100" dist="38100" dir="2700000" algn="tl">
                    <a:srgbClr val="000000">
                      <a:alpha val="43137"/>
                    </a:srgbClr>
                  </a:outerShdw>
                </a:effectLst>
                <a:latin typeface="Balloon XBd BT" pitchFamily="66" charset="0"/>
              </a:rPr>
              <a:t>Substance Abuse Prevention Research Center, Health Institute, Kermanshah University of Medical Sciences</a:t>
            </a:r>
          </a:p>
        </p:txBody>
      </p:sp>
      <p:sp>
        <p:nvSpPr>
          <p:cNvPr id="5" name="TextBox 4">
            <a:extLst>
              <a:ext uri="{FF2B5EF4-FFF2-40B4-BE49-F238E27FC236}">
                <a16:creationId xmlns:a16="http://schemas.microsoft.com/office/drawing/2014/main" id="{B77328A4-54CF-2548-8B0D-8F009BABF05D}"/>
              </a:ext>
            </a:extLst>
          </p:cNvPr>
          <p:cNvSpPr txBox="1"/>
          <p:nvPr/>
        </p:nvSpPr>
        <p:spPr>
          <a:xfrm>
            <a:off x="2357438" y="1127125"/>
            <a:ext cx="4786312" cy="1016000"/>
          </a:xfrm>
          <a:prstGeom prst="rect">
            <a:avLst/>
          </a:prstGeom>
          <a:noFill/>
        </p:spPr>
        <p:txBody>
          <a:bodyPr>
            <a:spAutoFit/>
          </a:bodyPr>
          <a:lstStyle/>
          <a:p>
            <a:pPr eaLnBrk="1" hangingPunct="1">
              <a:defRPr/>
            </a:pPr>
            <a:r>
              <a:rPr lang="en-US" sz="6000" b="1" dirty="0">
                <a:solidFill>
                  <a:schemeClr val="accent6">
                    <a:lumMod val="75000"/>
                  </a:schemeClr>
                </a:solidFill>
                <a:latin typeface="Balloon Bd BT" pitchFamily="66" charset="0"/>
                <a:cs typeface="Arial" charset="0"/>
              </a:rPr>
              <a:t>Journal Club</a:t>
            </a:r>
          </a:p>
        </p:txBody>
      </p:sp>
      <p:sp>
        <p:nvSpPr>
          <p:cNvPr id="6149" name="TextBox 6">
            <a:extLst>
              <a:ext uri="{FF2B5EF4-FFF2-40B4-BE49-F238E27FC236}">
                <a16:creationId xmlns:a16="http://schemas.microsoft.com/office/drawing/2014/main" id="{9EE9DB05-2C5F-39BA-0DA0-0C6D0A5A4C19}"/>
              </a:ext>
            </a:extLst>
          </p:cNvPr>
          <p:cNvSpPr txBox="1">
            <a:spLocks noChangeArrowheads="1"/>
          </p:cNvSpPr>
          <p:nvPr/>
        </p:nvSpPr>
        <p:spPr bwMode="auto">
          <a:xfrm>
            <a:off x="2928938" y="2286000"/>
            <a:ext cx="4572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fa-IR" sz="6000">
                <a:solidFill>
                  <a:srgbClr val="00B050"/>
                </a:solidFill>
                <a:latin typeface="Balloon XBd BT" pitchFamily="66" charset="0"/>
              </a:rPr>
              <a:t>COVID-19</a:t>
            </a:r>
          </a:p>
          <a:p>
            <a:pPr eaLnBrk="1" hangingPunct="1">
              <a:spcBef>
                <a:spcPct val="0"/>
              </a:spcBef>
              <a:buFontTx/>
              <a:buNone/>
            </a:pPr>
            <a:endParaRPr lang="en-US" altLang="fa-IR" sz="1800">
              <a:solidFill>
                <a:srgbClr val="00B050"/>
              </a:solidFill>
              <a:latin typeface="Arial" panose="020B0604020202020204" pitchFamily="34" charset="0"/>
            </a:endParaRPr>
          </a:p>
        </p:txBody>
      </p:sp>
      <p:sp>
        <p:nvSpPr>
          <p:cNvPr id="8" name="TextBox 7">
            <a:extLst>
              <a:ext uri="{FF2B5EF4-FFF2-40B4-BE49-F238E27FC236}">
                <a16:creationId xmlns:a16="http://schemas.microsoft.com/office/drawing/2014/main" id="{7AA52DE7-9269-BB65-03C3-F613BF3B6112}"/>
              </a:ext>
            </a:extLst>
          </p:cNvPr>
          <p:cNvSpPr txBox="1"/>
          <p:nvPr/>
        </p:nvSpPr>
        <p:spPr>
          <a:xfrm>
            <a:off x="785813" y="3571875"/>
            <a:ext cx="8072437" cy="1138238"/>
          </a:xfrm>
          <a:prstGeom prst="rect">
            <a:avLst/>
          </a:prstGeom>
          <a:noFill/>
        </p:spPr>
        <p:txBody>
          <a:bodyPr>
            <a:spAutoFit/>
          </a:bodyPr>
          <a:lstStyle/>
          <a:p>
            <a:pPr eaLnBrk="1" hangingPunct="1">
              <a:defRPr/>
            </a:pPr>
            <a:r>
              <a:rPr lang="en-US" sz="5000" b="1" dirty="0">
                <a:solidFill>
                  <a:schemeClr val="accent3">
                    <a:lumMod val="50000"/>
                  </a:schemeClr>
                </a:solidFill>
                <a:latin typeface="Balloon XBd BT" pitchFamily="66" charset="0"/>
                <a:cs typeface="Arial" charset="0"/>
              </a:rPr>
              <a:t>Presenter: </a:t>
            </a:r>
            <a:r>
              <a:rPr lang="en-US" sz="5000" b="1" dirty="0" err="1">
                <a:solidFill>
                  <a:schemeClr val="accent3">
                    <a:lumMod val="50000"/>
                  </a:schemeClr>
                </a:solidFill>
                <a:latin typeface="Balloon XBd BT" pitchFamily="66" charset="0"/>
                <a:cs typeface="Arial" charset="0"/>
              </a:rPr>
              <a:t>Nasrin</a:t>
            </a:r>
            <a:r>
              <a:rPr lang="en-US" sz="5000" b="1" dirty="0">
                <a:solidFill>
                  <a:schemeClr val="accent3">
                    <a:lumMod val="50000"/>
                  </a:schemeClr>
                </a:solidFill>
                <a:latin typeface="Balloon XBd BT" pitchFamily="66" charset="0"/>
                <a:cs typeface="Arial" charset="0"/>
              </a:rPr>
              <a:t> </a:t>
            </a:r>
            <a:r>
              <a:rPr lang="en-US" sz="5000" b="1" dirty="0" err="1">
                <a:solidFill>
                  <a:schemeClr val="accent3">
                    <a:lumMod val="50000"/>
                  </a:schemeClr>
                </a:solidFill>
                <a:latin typeface="Balloon XBd BT" pitchFamily="66" charset="0"/>
                <a:cs typeface="Arial" charset="0"/>
              </a:rPr>
              <a:t>Abdoli</a:t>
            </a:r>
            <a:r>
              <a:rPr lang="en-US" sz="5000" b="1" dirty="0">
                <a:solidFill>
                  <a:schemeClr val="accent3">
                    <a:lumMod val="50000"/>
                  </a:schemeClr>
                </a:solidFill>
                <a:latin typeface="Balloon XBd BT" pitchFamily="66" charset="0"/>
                <a:cs typeface="Arial" charset="0"/>
              </a:rPr>
              <a:t> </a:t>
            </a:r>
          </a:p>
          <a:p>
            <a:pPr eaLnBrk="1" hangingPunct="1">
              <a:defRPr/>
            </a:pPr>
            <a:endParaRPr lang="en-US" dirty="0">
              <a:solidFill>
                <a:schemeClr val="accent3">
                  <a:lumMod val="50000"/>
                </a:schemeClr>
              </a:solidFill>
              <a:latin typeface="Arial" charset="0"/>
              <a:cs typeface="Arial" charset="0"/>
            </a:endParaRPr>
          </a:p>
        </p:txBody>
      </p:sp>
      <p:sp>
        <p:nvSpPr>
          <p:cNvPr id="6151" name="TextBox 8">
            <a:extLst>
              <a:ext uri="{FF2B5EF4-FFF2-40B4-BE49-F238E27FC236}">
                <a16:creationId xmlns:a16="http://schemas.microsoft.com/office/drawing/2014/main" id="{77997E16-0CA0-C50A-20D7-E35E75097169}"/>
              </a:ext>
            </a:extLst>
          </p:cNvPr>
          <p:cNvSpPr txBox="1">
            <a:spLocks noChangeArrowheads="1"/>
          </p:cNvSpPr>
          <p:nvPr/>
        </p:nvSpPr>
        <p:spPr bwMode="auto">
          <a:xfrm>
            <a:off x="785813" y="6084888"/>
            <a:ext cx="7643812"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fa-IR" sz="3500" b="1">
                <a:solidFill>
                  <a:srgbClr val="660066"/>
                </a:solidFill>
                <a:latin typeface="Balloon XBd BT" pitchFamily="66" charset="0"/>
              </a:rPr>
              <a:t>Structural Equation Model (SEM)</a:t>
            </a:r>
            <a:endParaRPr lang="en-US" altLang="fa-IR" sz="3500">
              <a:solidFill>
                <a:srgbClr val="660066"/>
              </a:solidFill>
              <a:latin typeface="Arial" panose="020B0604020202020204" pitchFamily="34" charset="0"/>
            </a:endParaRPr>
          </a:p>
        </p:txBody>
      </p:sp>
    </p:spTree>
  </p:cSld>
  <p:clrMapOvr>
    <a:masterClrMapping/>
  </p:clrMapOvr>
  <p:transition>
    <p:strip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77F152-643D-4DCA-AB2A-759025ABDC24}"/>
              </a:ext>
            </a:extLst>
          </p:cNvPr>
          <p:cNvSpPr/>
          <p:nvPr/>
        </p:nvSpPr>
        <p:spPr>
          <a:xfrm>
            <a:off x="0" y="0"/>
            <a:ext cx="9144000" cy="71437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Subtitle 2">
            <a:extLst>
              <a:ext uri="{FF2B5EF4-FFF2-40B4-BE49-F238E27FC236}">
                <a16:creationId xmlns:a16="http://schemas.microsoft.com/office/drawing/2014/main" id="{A0EC693E-DBC8-4E77-7BEF-273456347CDA}"/>
              </a:ext>
            </a:extLst>
          </p:cNvPr>
          <p:cNvSpPr>
            <a:spLocks noGrp="1"/>
          </p:cNvSpPr>
          <p:nvPr>
            <p:ph type="subTitle" idx="1"/>
          </p:nvPr>
        </p:nvSpPr>
        <p:spPr>
          <a:xfrm>
            <a:off x="642938" y="1285875"/>
            <a:ext cx="7993062" cy="3744913"/>
          </a:xfrm>
        </p:spPr>
        <p:txBody>
          <a:bodyPr>
            <a:normAutofit fontScale="92500" lnSpcReduction="20000"/>
          </a:bodyPr>
          <a:lstStyle/>
          <a:p>
            <a:pPr algn="l" eaLnBrk="1" fontAlgn="auto" hangingPunct="1">
              <a:lnSpc>
                <a:spcPct val="150000"/>
              </a:lnSpc>
              <a:spcAft>
                <a:spcPts val="0"/>
              </a:spcAft>
              <a:buClr>
                <a:schemeClr val="tx1">
                  <a:shade val="95000"/>
                </a:schemeClr>
              </a:buClr>
              <a:buFont typeface="Wingdings 2"/>
              <a:buNone/>
              <a:defRPr/>
            </a:pPr>
            <a:endParaRPr lang="en-US" sz="1800" dirty="0">
              <a:latin typeface="Times New Roman" pitchFamily="18" charset="0"/>
              <a:cs typeface="Times New Roman" pitchFamily="18" charset="0"/>
            </a:endParaRPr>
          </a:p>
          <a:p>
            <a:pPr eaLnBrk="1" fontAlgn="auto" hangingPunct="1">
              <a:lnSpc>
                <a:spcPct val="150000"/>
              </a:lnSpc>
              <a:spcAft>
                <a:spcPts val="0"/>
              </a:spcAft>
              <a:buClr>
                <a:schemeClr val="tx1">
                  <a:shade val="95000"/>
                </a:schemeClr>
              </a:buClr>
              <a:buFont typeface="Wingdings 2"/>
              <a:buNone/>
              <a:defRPr/>
            </a:pPr>
            <a:endParaRPr lang="en-US" sz="1800" dirty="0">
              <a:latin typeface="Times New Roman" pitchFamily="18" charset="0"/>
              <a:cs typeface="Times New Roman" pitchFamily="18" charset="0"/>
            </a:endParaRPr>
          </a:p>
          <a:p>
            <a:pPr eaLnBrk="1" fontAlgn="auto" hangingPunct="1">
              <a:lnSpc>
                <a:spcPct val="150000"/>
              </a:lnSpc>
              <a:spcAft>
                <a:spcPts val="0"/>
              </a:spcAft>
              <a:buClr>
                <a:schemeClr val="tx1">
                  <a:shade val="95000"/>
                </a:schemeClr>
              </a:buClr>
              <a:buFont typeface="Wingdings 2"/>
              <a:buNone/>
              <a:defRPr/>
            </a:pPr>
            <a:r>
              <a:rPr lang="en-US" sz="1800" dirty="0">
                <a:latin typeface="Times New Roman" pitchFamily="18" charset="0"/>
                <a:cs typeface="Times New Roman" pitchFamily="18" charset="0"/>
              </a:rPr>
              <a:t> </a:t>
            </a:r>
            <a:r>
              <a:rPr lang="en-US" b="1" dirty="0">
                <a:latin typeface="Times New Roman" pitchFamily="18" charset="0"/>
                <a:cs typeface="Times New Roman" pitchFamily="18" charset="0"/>
              </a:rPr>
              <a:t>The Effects of Social Support on Sleep Quality of Medical Staff Treating Patients with Coronavirus Disease 2019 (COVID-19) in January and February 2020 in China </a:t>
            </a:r>
          </a:p>
          <a:p>
            <a:pPr eaLnBrk="1" fontAlgn="auto" hangingPunct="1">
              <a:lnSpc>
                <a:spcPct val="150000"/>
              </a:lnSpc>
              <a:spcAft>
                <a:spcPts val="0"/>
              </a:spcAft>
              <a:buClr>
                <a:schemeClr val="tx1">
                  <a:shade val="95000"/>
                </a:schemeClr>
              </a:buClr>
              <a:buFont typeface="Wingdings 2"/>
              <a:buNone/>
              <a:defRPr/>
            </a:pPr>
            <a:r>
              <a:rPr lang="en-US" dirty="0">
                <a:latin typeface="Times New Roman" pitchFamily="18" charset="0"/>
                <a:ea typeface="Calibri"/>
                <a:cs typeface="Times New Roman" pitchFamily="18" charset="0"/>
              </a:rPr>
              <a:t>  </a:t>
            </a:r>
            <a:r>
              <a:rPr lang="en-US" sz="1800" b="1" dirty="0">
                <a:latin typeface="Times New Roman" pitchFamily="18" charset="0"/>
                <a:ea typeface="Calibri"/>
                <a:cs typeface="Times New Roman" pitchFamily="18" charset="0"/>
              </a:rPr>
              <a:t>Han Xiao* Yan Zhang*</a:t>
            </a:r>
            <a:r>
              <a:rPr lang="en-US" sz="1800" b="1" dirty="0" err="1">
                <a:latin typeface="Times New Roman" pitchFamily="18" charset="0"/>
                <a:ea typeface="Calibri"/>
                <a:cs typeface="Times New Roman" pitchFamily="18" charset="0"/>
              </a:rPr>
              <a:t>Desheng</a:t>
            </a:r>
            <a:r>
              <a:rPr lang="en-US" sz="1800" b="1" dirty="0">
                <a:latin typeface="Times New Roman" pitchFamily="18" charset="0"/>
                <a:ea typeface="Calibri"/>
                <a:cs typeface="Times New Roman" pitchFamily="18" charset="0"/>
              </a:rPr>
              <a:t> Kong </a:t>
            </a:r>
            <a:r>
              <a:rPr lang="en-US" sz="1800" b="1" dirty="0" err="1">
                <a:latin typeface="Times New Roman" pitchFamily="18" charset="0"/>
                <a:ea typeface="Calibri"/>
                <a:cs typeface="Times New Roman" pitchFamily="18" charset="0"/>
              </a:rPr>
              <a:t>Shiyue</a:t>
            </a:r>
            <a:r>
              <a:rPr lang="en-US" sz="1800" b="1" dirty="0">
                <a:latin typeface="Times New Roman" pitchFamily="18" charset="0"/>
                <a:ea typeface="Calibri"/>
                <a:cs typeface="Times New Roman" pitchFamily="18" charset="0"/>
              </a:rPr>
              <a:t> Li </a:t>
            </a:r>
            <a:r>
              <a:rPr lang="en-US" sz="1800" b="1" dirty="0" err="1">
                <a:latin typeface="Times New Roman" pitchFamily="18" charset="0"/>
                <a:ea typeface="Calibri"/>
                <a:cs typeface="Times New Roman" pitchFamily="18" charset="0"/>
              </a:rPr>
              <a:t>Ningxi</a:t>
            </a:r>
            <a:r>
              <a:rPr lang="en-US" sz="1800" b="1" dirty="0">
                <a:latin typeface="Times New Roman" pitchFamily="18" charset="0"/>
                <a:ea typeface="Calibri"/>
                <a:cs typeface="Times New Roman" pitchFamily="18" charset="0"/>
              </a:rPr>
              <a:t> Yang</a:t>
            </a:r>
            <a:endParaRPr lang="en-US" sz="2400" dirty="0">
              <a:latin typeface="Times New Roman" pitchFamily="18" charset="0"/>
              <a:ea typeface="Calibri"/>
              <a:cs typeface="Times New Roman" pitchFamily="18" charset="0"/>
            </a:endParaRPr>
          </a:p>
          <a:p>
            <a:pPr eaLnBrk="1" fontAlgn="auto" hangingPunct="1">
              <a:lnSpc>
                <a:spcPct val="150000"/>
              </a:lnSpc>
              <a:spcAft>
                <a:spcPts val="0"/>
              </a:spcAft>
              <a:buClr>
                <a:schemeClr val="tx1">
                  <a:shade val="95000"/>
                </a:schemeClr>
              </a:buClr>
              <a:buFont typeface="Wingdings 2"/>
              <a:buNone/>
              <a:defRPr/>
            </a:pPr>
            <a:endParaRPr lang="en-US" dirty="0">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id="{20981B56-9960-B628-7D4E-1AB7D54D8E9D}"/>
              </a:ext>
            </a:extLst>
          </p:cNvPr>
          <p:cNvPicPr/>
          <p:nvPr/>
        </p:nvPicPr>
        <p:blipFill>
          <a:blip r:embed="rId2"/>
          <a:srcRect l="4288" t="4312" r="5716" b="5173"/>
          <a:stretch>
            <a:fillRect/>
          </a:stretch>
        </p:blipFill>
        <p:spPr bwMode="auto">
          <a:xfrm>
            <a:off x="285750" y="0"/>
            <a:ext cx="1571625" cy="1357313"/>
          </a:xfrm>
          <a:prstGeom prst="rect">
            <a:avLst/>
          </a:prstGeom>
          <a:ln>
            <a:noFill/>
          </a:ln>
          <a:effectLst>
            <a:outerShdw blurRad="292100" dist="139700" dir="2700000" algn="tl" rotWithShape="0">
              <a:srgbClr val="333333">
                <a:alpha val="65000"/>
              </a:srgbClr>
            </a:outerShdw>
          </a:effectLst>
        </p:spPr>
      </p:pic>
      <p:pic>
        <p:nvPicPr>
          <p:cNvPr id="10" name="Picture 2">
            <a:extLst>
              <a:ext uri="{FF2B5EF4-FFF2-40B4-BE49-F238E27FC236}">
                <a16:creationId xmlns:a16="http://schemas.microsoft.com/office/drawing/2014/main" id="{335740D1-59FD-BA07-E78A-290FC869D6A1}"/>
              </a:ext>
            </a:extLst>
          </p:cNvPr>
          <p:cNvPicPr>
            <a:picLocks noChangeAspect="1" noChangeArrowheads="1"/>
          </p:cNvPicPr>
          <p:nvPr/>
        </p:nvPicPr>
        <p:blipFill>
          <a:blip r:embed="rId3"/>
          <a:srcRect t="4846"/>
          <a:stretch>
            <a:fillRect/>
          </a:stretch>
        </p:blipFill>
        <p:spPr bwMode="auto">
          <a:xfrm>
            <a:off x="6572250" y="0"/>
            <a:ext cx="2000250" cy="1357313"/>
          </a:xfrm>
          <a:prstGeom prst="rect">
            <a:avLst/>
          </a:prstGeom>
          <a:ln>
            <a:noFill/>
          </a:ln>
          <a:effectLst>
            <a:outerShdw blurRad="292100" dist="139700" dir="2700000" algn="tl" rotWithShape="0">
              <a:srgbClr val="333333">
                <a:alpha val="65000"/>
              </a:srgbClr>
            </a:outerShdw>
          </a:effectLst>
        </p:spPr>
      </p:pic>
      <p:pic>
        <p:nvPicPr>
          <p:cNvPr id="12" name="Picture 11" descr="C:\Users\PERSIAN BIT\Desktop\کرونا اسلاید2\عکس کرونا\images44.jfif">
            <a:extLst>
              <a:ext uri="{FF2B5EF4-FFF2-40B4-BE49-F238E27FC236}">
                <a16:creationId xmlns:a16="http://schemas.microsoft.com/office/drawing/2014/main" id="{D7802CF2-843A-99C1-18BA-5F99D2618B22}"/>
              </a:ext>
            </a:extLst>
          </p:cNvPr>
          <p:cNvPicPr/>
          <p:nvPr/>
        </p:nvPicPr>
        <p:blipFill>
          <a:blip r:embed="rId4"/>
          <a:srcRect/>
          <a:stretch>
            <a:fillRect/>
          </a:stretch>
        </p:blipFill>
        <p:spPr bwMode="auto">
          <a:xfrm>
            <a:off x="6429388" y="5143512"/>
            <a:ext cx="2528892" cy="15360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descr="C:\Users\PERSIAN BIT\Desktop\کرونا اسلاید2\عکس کرونا\images.jصfif.jfif">
            <a:extLst>
              <a:ext uri="{FF2B5EF4-FFF2-40B4-BE49-F238E27FC236}">
                <a16:creationId xmlns:a16="http://schemas.microsoft.com/office/drawing/2014/main" id="{3CA7AA8D-E6C6-B273-E6BA-FD76435CF4EC}"/>
              </a:ext>
            </a:extLst>
          </p:cNvPr>
          <p:cNvPicPr/>
          <p:nvPr/>
        </p:nvPicPr>
        <p:blipFill>
          <a:blip r:embed="rId5"/>
          <a:srcRect/>
          <a:stretch>
            <a:fillRect/>
          </a:stretch>
        </p:blipFill>
        <p:spPr bwMode="auto">
          <a:xfrm>
            <a:off x="214282" y="5072074"/>
            <a:ext cx="2786082" cy="15716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FAA80EF-55BD-F36F-BB7C-17E8EA3D0B3F}"/>
              </a:ext>
            </a:extLst>
          </p:cNvPr>
          <p:cNvSpPr>
            <a:spLocks noGrp="1"/>
          </p:cNvSpPr>
          <p:nvPr>
            <p:ph type="subTitle" idx="1"/>
          </p:nvPr>
        </p:nvSpPr>
        <p:spPr>
          <a:xfrm>
            <a:off x="428625" y="1857375"/>
            <a:ext cx="8072438" cy="4000500"/>
          </a:xfrm>
          <a:prstGeom prst="snipRoundRect">
            <a:avLst>
              <a:gd name="adj1" fmla="val 16667"/>
              <a:gd name="adj2" fmla="val 24536"/>
            </a:avLst>
          </a:prstGeom>
          <a:solidFill>
            <a:schemeClr val="accent2">
              <a:lumMod val="40000"/>
              <a:lumOff val="60000"/>
            </a:schemeClr>
          </a:solidFill>
          <a:ln w="57150">
            <a:solidFill>
              <a:schemeClr val="accent2">
                <a:lumMod val="50000"/>
              </a:schemeClr>
            </a:solidFill>
            <a:miter lim="800000"/>
            <a:headEnd/>
            <a:tailEnd/>
          </a:ln>
        </p:spPr>
        <p:txBody>
          <a:bodyPr>
            <a:noAutofit/>
          </a:bodyPr>
          <a:lstStyle/>
          <a:p>
            <a:pPr marL="347345" indent="-347345">
              <a:lnSpc>
                <a:spcPct val="150000"/>
              </a:lnSpc>
              <a:spcAft>
                <a:spcPts val="0"/>
              </a:spcAft>
              <a:buClr>
                <a:schemeClr val="tx1">
                  <a:shade val="95000"/>
                </a:schemeClr>
              </a:buClr>
              <a:buFont typeface="Wingdings 2"/>
              <a:buNone/>
              <a:defRPr/>
            </a:pPr>
            <a:r>
              <a:rPr lang="en-GB" sz="4000" b="1" dirty="0">
                <a:solidFill>
                  <a:srgbClr val="FF0000"/>
                </a:solidFill>
                <a:latin typeface="Times New Roman" pitchFamily="18" charset="0"/>
                <a:ea typeface="MS PGothic"/>
                <a:cs typeface="Times New Roman" pitchFamily="18" charset="0"/>
              </a:rPr>
              <a:t>Background</a:t>
            </a:r>
          </a:p>
          <a:p>
            <a:pPr marL="347345" indent="-347345" algn="just">
              <a:lnSpc>
                <a:spcPct val="150000"/>
              </a:lnSpc>
              <a:spcAft>
                <a:spcPts val="0"/>
              </a:spcAft>
              <a:buClr>
                <a:schemeClr val="tx1">
                  <a:shade val="95000"/>
                </a:schemeClr>
              </a:buClr>
              <a:buFont typeface="Wingdings 2"/>
              <a:buNone/>
              <a:defRPr/>
            </a:pPr>
            <a:r>
              <a:rPr lang="en-US" sz="2300" b="1" dirty="0">
                <a:latin typeface="Times New Roman" pitchFamily="18" charset="0"/>
                <a:ea typeface="Calibri"/>
                <a:cs typeface="Times New Roman" pitchFamily="18" charset="0"/>
              </a:rPr>
              <a:t>Coronavirus disease 2019 (COVID-19), formerly known as severe acute respiratory syndrome coronavirus 2 (SARS-CoV-2) and 2019 novel coronavirus (2019-nCoV), was first identified in December 2019 in Wuhan City, China. Structural </a:t>
            </a:r>
            <a:endParaRPr lang="en-US" sz="2300" b="1" dirty="0">
              <a:latin typeface="Times New Roman" pitchFamily="18" charset="0"/>
              <a:ea typeface="Times New Roman"/>
              <a:cs typeface="Times New Roman" pitchFamily="18" charset="0"/>
            </a:endParaRPr>
          </a:p>
        </p:txBody>
      </p:sp>
      <p:grpSp>
        <p:nvGrpSpPr>
          <p:cNvPr id="8195" name="Group 12">
            <a:extLst>
              <a:ext uri="{FF2B5EF4-FFF2-40B4-BE49-F238E27FC236}">
                <a16:creationId xmlns:a16="http://schemas.microsoft.com/office/drawing/2014/main" id="{59C66653-8D61-F3BC-F4A3-08CEB9B645E5}"/>
              </a:ext>
            </a:extLst>
          </p:cNvPr>
          <p:cNvGrpSpPr>
            <a:grpSpLocks/>
          </p:cNvGrpSpPr>
          <p:nvPr/>
        </p:nvGrpSpPr>
        <p:grpSpPr bwMode="auto">
          <a:xfrm>
            <a:off x="0" y="0"/>
            <a:ext cx="9144000" cy="892175"/>
            <a:chOff x="0" y="0"/>
            <a:chExt cx="9144000" cy="892552"/>
          </a:xfrm>
        </p:grpSpPr>
        <p:sp>
          <p:nvSpPr>
            <p:cNvPr id="10" name="Rectangle 9">
              <a:extLst>
                <a:ext uri="{FF2B5EF4-FFF2-40B4-BE49-F238E27FC236}">
                  <a16:creationId xmlns:a16="http://schemas.microsoft.com/office/drawing/2014/main" id="{FB0F3CDE-FD8A-6191-553F-C03081A50EFA}"/>
                </a:ext>
              </a:extLst>
            </p:cNvPr>
            <p:cNvSpPr/>
            <p:nvPr/>
          </p:nvSpPr>
          <p:spPr>
            <a:xfrm>
              <a:off x="0" y="0"/>
              <a:ext cx="9144000" cy="71467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Picture 2">
              <a:extLst>
                <a:ext uri="{FF2B5EF4-FFF2-40B4-BE49-F238E27FC236}">
                  <a16:creationId xmlns:a16="http://schemas.microsoft.com/office/drawing/2014/main" id="{D71A05E4-CDB5-D0AB-BD8D-EF0B2AAB3892}"/>
                </a:ext>
              </a:extLst>
            </p:cNvPr>
            <p:cNvPicPr>
              <a:picLocks noChangeAspect="1" noChangeArrowheads="1"/>
            </p:cNvPicPr>
            <p:nvPr/>
          </p:nvPicPr>
          <p:blipFill>
            <a:blip r:embed="rId2"/>
            <a:srcRect l="7143" t="4846" r="3571" b="45075"/>
            <a:stretch>
              <a:fillRect/>
            </a:stretch>
          </p:blipFill>
          <p:spPr bwMode="auto">
            <a:xfrm>
              <a:off x="357188" y="0"/>
              <a:ext cx="2000250" cy="714677"/>
            </a:xfrm>
            <a:prstGeom prst="rect">
              <a:avLst/>
            </a:prstGeom>
            <a:ln>
              <a:noFill/>
            </a:ln>
            <a:effectLst>
              <a:outerShdw blurRad="292100" dist="139700" dir="2700000" algn="tl" rotWithShape="0">
                <a:srgbClr val="333333">
                  <a:alpha val="65000"/>
                </a:srgbClr>
              </a:outerShdw>
            </a:effectLst>
          </p:spPr>
        </p:pic>
        <p:sp>
          <p:nvSpPr>
            <p:cNvPr id="8198" name="TextBox 11">
              <a:extLst>
                <a:ext uri="{FF2B5EF4-FFF2-40B4-BE49-F238E27FC236}">
                  <a16:creationId xmlns:a16="http://schemas.microsoft.com/office/drawing/2014/main" id="{FB4E0FA5-01EE-564B-EE82-B2C8E00C25F0}"/>
                </a:ext>
              </a:extLst>
            </p:cNvPr>
            <p:cNvSpPr txBox="1">
              <a:spLocks noChangeArrowheads="1"/>
            </p:cNvSpPr>
            <p:nvPr/>
          </p:nvSpPr>
          <p:spPr bwMode="auto">
            <a:xfrm>
              <a:off x="5929322" y="0"/>
              <a:ext cx="292895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r" eaLnBrk="1" hangingPunct="1">
                <a:spcBef>
                  <a:spcPct val="0"/>
                </a:spcBef>
                <a:buClrTx/>
                <a:buSzTx/>
                <a:buFontTx/>
                <a:buNone/>
              </a:pPr>
              <a:r>
                <a:rPr lang="en-US" altLang="fa-IR" sz="1300" b="1"/>
                <a:t>Xiao H. et al.:</a:t>
              </a:r>
              <a:br>
                <a:rPr lang="en-US" altLang="fa-IR" sz="1300" b="1"/>
              </a:br>
              <a:r>
                <a:rPr lang="en-US" altLang="fa-IR" sz="1300" b="1"/>
                <a:t>Medical staff treating COVID-19</a:t>
              </a:r>
              <a:br>
                <a:rPr lang="en-US" altLang="fa-IR" sz="1300" b="1"/>
              </a:br>
              <a:r>
                <a:rPr lang="en-US" altLang="fa-IR" sz="1300" b="1"/>
                <a:t>© Med Sci Monit, 2020; 26: e923549</a:t>
              </a:r>
              <a:br>
                <a:rPr lang="en-US" altLang="fa-IR" sz="1300" b="1"/>
              </a:br>
              <a:endParaRPr lang="en-US" altLang="fa-IR" sz="1300" b="1"/>
            </a:p>
          </p:txBody>
        </p:sp>
      </p:grpSp>
    </p:spTree>
  </p:cSld>
  <p:clrMapOvr>
    <a:masterClrMapping/>
  </p:clrMapOvr>
  <p:transition>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7D8F81B-45F9-095C-2A4C-E455BB8FAA67}"/>
              </a:ext>
            </a:extLst>
          </p:cNvPr>
          <p:cNvSpPr>
            <a:spLocks noGrp="1"/>
          </p:cNvSpPr>
          <p:nvPr>
            <p:ph type="subTitle" idx="1"/>
          </p:nvPr>
        </p:nvSpPr>
        <p:spPr>
          <a:xfrm>
            <a:off x="785813" y="1428750"/>
            <a:ext cx="7286625" cy="3143250"/>
          </a:xfrm>
          <a:solidFill>
            <a:schemeClr val="accent3">
              <a:lumMod val="60000"/>
              <a:lumOff val="40000"/>
            </a:schemeClr>
          </a:solidFill>
          <a:ln w="38100">
            <a:solidFill>
              <a:schemeClr val="accent4">
                <a:lumMod val="50000"/>
              </a:schemeClr>
            </a:solidFill>
          </a:ln>
        </p:spPr>
        <p:txBody>
          <a:bodyPr>
            <a:noAutofit/>
          </a:bodyPr>
          <a:lstStyle/>
          <a:p>
            <a:pPr marL="347345" indent="-347345" algn="l">
              <a:lnSpc>
                <a:spcPct val="110000"/>
              </a:lnSpc>
              <a:spcAft>
                <a:spcPts val="0"/>
              </a:spcAft>
              <a:buClr>
                <a:schemeClr val="tx1">
                  <a:shade val="95000"/>
                </a:schemeClr>
              </a:buClr>
              <a:buFont typeface="Wingdings 2"/>
              <a:buNone/>
              <a:defRPr/>
            </a:pPr>
            <a:r>
              <a:rPr lang="en-GB" sz="4000" b="1" dirty="0">
                <a:solidFill>
                  <a:schemeClr val="accent4">
                    <a:lumMod val="50000"/>
                  </a:schemeClr>
                </a:solidFill>
                <a:latin typeface="Times New Roman" pitchFamily="18" charset="0"/>
                <a:ea typeface="MS PGothic"/>
                <a:cs typeface="Times New Roman" pitchFamily="18" charset="0"/>
              </a:rPr>
              <a:t>Objective</a:t>
            </a:r>
            <a:endParaRPr lang="en-US" sz="4000" dirty="0">
              <a:solidFill>
                <a:schemeClr val="accent4">
                  <a:lumMod val="50000"/>
                </a:schemeClr>
              </a:solidFill>
              <a:latin typeface="Times New Roman" pitchFamily="18" charset="0"/>
              <a:ea typeface="Times New Roman"/>
              <a:cs typeface="Times New Roman" pitchFamily="18" charset="0"/>
            </a:endParaRPr>
          </a:p>
          <a:p>
            <a:pPr algn="just" eaLnBrk="1" fontAlgn="auto" hangingPunct="1">
              <a:lnSpc>
                <a:spcPct val="110000"/>
              </a:lnSpc>
              <a:spcAft>
                <a:spcPts val="1000"/>
              </a:spcAft>
              <a:buClr>
                <a:schemeClr val="tx1">
                  <a:shade val="95000"/>
                </a:schemeClr>
              </a:buClr>
              <a:buFont typeface="Wingdings 2"/>
              <a:buNone/>
              <a:defRPr/>
            </a:pPr>
            <a:r>
              <a:rPr lang="en-US" sz="2200" b="1" dirty="0">
                <a:latin typeface="Times New Roman" pitchFamily="18" charset="0"/>
                <a:ea typeface="Calibri"/>
                <a:cs typeface="Times New Roman" pitchFamily="18" charset="0"/>
              </a:rPr>
              <a:t>modeling (SEM) is a multivariate analysis method to determine the structural rela­tionship between measured variables. This observational study aimed to use SEM to determine the effects of social support on sleep quality and function of medical staff who treated patients with COVID-19 in January and February 2020 in Wuhan, China.</a:t>
            </a:r>
          </a:p>
          <a:p>
            <a:pPr eaLnBrk="1" fontAlgn="auto" hangingPunct="1">
              <a:lnSpc>
                <a:spcPct val="110000"/>
              </a:lnSpc>
              <a:spcAft>
                <a:spcPts val="0"/>
              </a:spcAft>
              <a:buClr>
                <a:schemeClr val="tx1">
                  <a:shade val="95000"/>
                </a:schemeClr>
              </a:buClr>
              <a:buFont typeface="Wingdings 2"/>
              <a:buNone/>
              <a:defRPr/>
            </a:pPr>
            <a:r>
              <a:rPr lang="en-US" sz="2000" dirty="0">
                <a:latin typeface="Times New Roman" pitchFamily="18" charset="0"/>
                <a:cs typeface="Times New Roman" pitchFamily="18" charset="0"/>
              </a:rPr>
              <a:t> </a:t>
            </a:r>
          </a:p>
        </p:txBody>
      </p:sp>
      <p:grpSp>
        <p:nvGrpSpPr>
          <p:cNvPr id="9219" name="Group 10">
            <a:extLst>
              <a:ext uri="{FF2B5EF4-FFF2-40B4-BE49-F238E27FC236}">
                <a16:creationId xmlns:a16="http://schemas.microsoft.com/office/drawing/2014/main" id="{72C66960-0ACE-4733-9978-44D1D0CE553F}"/>
              </a:ext>
            </a:extLst>
          </p:cNvPr>
          <p:cNvGrpSpPr>
            <a:grpSpLocks/>
          </p:cNvGrpSpPr>
          <p:nvPr/>
        </p:nvGrpSpPr>
        <p:grpSpPr bwMode="auto">
          <a:xfrm>
            <a:off x="0" y="0"/>
            <a:ext cx="9144000" cy="892175"/>
            <a:chOff x="0" y="0"/>
            <a:chExt cx="9144000" cy="892552"/>
          </a:xfrm>
        </p:grpSpPr>
        <p:sp>
          <p:nvSpPr>
            <p:cNvPr id="12" name="Rectangle 11">
              <a:extLst>
                <a:ext uri="{FF2B5EF4-FFF2-40B4-BE49-F238E27FC236}">
                  <a16:creationId xmlns:a16="http://schemas.microsoft.com/office/drawing/2014/main" id="{0B14AF31-9378-F066-48E4-FFFBBD9B7EB4}"/>
                </a:ext>
              </a:extLst>
            </p:cNvPr>
            <p:cNvSpPr/>
            <p:nvPr/>
          </p:nvSpPr>
          <p:spPr>
            <a:xfrm>
              <a:off x="0" y="0"/>
              <a:ext cx="9144000" cy="71467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 name="Picture 2">
              <a:extLst>
                <a:ext uri="{FF2B5EF4-FFF2-40B4-BE49-F238E27FC236}">
                  <a16:creationId xmlns:a16="http://schemas.microsoft.com/office/drawing/2014/main" id="{F4FACFE5-0D3E-F383-29A3-E7947629D322}"/>
                </a:ext>
              </a:extLst>
            </p:cNvPr>
            <p:cNvPicPr>
              <a:picLocks noChangeAspect="1" noChangeArrowheads="1"/>
            </p:cNvPicPr>
            <p:nvPr/>
          </p:nvPicPr>
          <p:blipFill>
            <a:blip r:embed="rId3"/>
            <a:srcRect l="7143" t="4846" r="3571" b="45075"/>
            <a:stretch>
              <a:fillRect/>
            </a:stretch>
          </p:blipFill>
          <p:spPr bwMode="auto">
            <a:xfrm>
              <a:off x="357188" y="0"/>
              <a:ext cx="2000250" cy="714677"/>
            </a:xfrm>
            <a:prstGeom prst="rect">
              <a:avLst/>
            </a:prstGeom>
            <a:ln>
              <a:noFill/>
            </a:ln>
            <a:effectLst>
              <a:outerShdw blurRad="292100" dist="139700" dir="2700000" algn="tl" rotWithShape="0">
                <a:srgbClr val="333333">
                  <a:alpha val="65000"/>
                </a:srgbClr>
              </a:outerShdw>
            </a:effectLst>
          </p:spPr>
        </p:pic>
        <p:sp>
          <p:nvSpPr>
            <p:cNvPr id="9223" name="TextBox 13">
              <a:extLst>
                <a:ext uri="{FF2B5EF4-FFF2-40B4-BE49-F238E27FC236}">
                  <a16:creationId xmlns:a16="http://schemas.microsoft.com/office/drawing/2014/main" id="{67EDD0CA-55A9-AB2A-594D-1237C9810ACD}"/>
                </a:ext>
              </a:extLst>
            </p:cNvPr>
            <p:cNvSpPr txBox="1">
              <a:spLocks noChangeArrowheads="1"/>
            </p:cNvSpPr>
            <p:nvPr/>
          </p:nvSpPr>
          <p:spPr bwMode="auto">
            <a:xfrm>
              <a:off x="5929322" y="0"/>
              <a:ext cx="292895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r" eaLnBrk="1" hangingPunct="1">
                <a:spcBef>
                  <a:spcPct val="0"/>
                </a:spcBef>
                <a:buClrTx/>
                <a:buSzTx/>
                <a:buFontTx/>
                <a:buNone/>
              </a:pPr>
              <a:r>
                <a:rPr lang="en-US" altLang="fa-IR" sz="1300" b="1"/>
                <a:t>Xiao H. et al.:</a:t>
              </a:r>
              <a:br>
                <a:rPr lang="en-US" altLang="fa-IR" sz="1300" b="1"/>
              </a:br>
              <a:r>
                <a:rPr lang="en-US" altLang="fa-IR" sz="1300" b="1"/>
                <a:t>Medical staff treating COVID-19</a:t>
              </a:r>
              <a:br>
                <a:rPr lang="en-US" altLang="fa-IR" sz="1300" b="1"/>
              </a:br>
              <a:r>
                <a:rPr lang="en-US" altLang="fa-IR" sz="1300" b="1"/>
                <a:t>© Med Sci Monit, 2020; 26: e923549</a:t>
              </a:r>
              <a:br>
                <a:rPr lang="en-US" altLang="fa-IR" sz="1300" b="1"/>
              </a:br>
              <a:endParaRPr lang="en-US" altLang="fa-IR" sz="1300" b="1"/>
            </a:p>
          </p:txBody>
        </p:sp>
      </p:grpSp>
      <p:pic>
        <p:nvPicPr>
          <p:cNvPr id="15" name="Picture 3">
            <a:extLst>
              <a:ext uri="{FF2B5EF4-FFF2-40B4-BE49-F238E27FC236}">
                <a16:creationId xmlns:a16="http://schemas.microsoft.com/office/drawing/2014/main" id="{911A1FAA-1D09-AA2D-6695-9CDFBB77FCF2}"/>
              </a:ext>
            </a:extLst>
          </p:cNvPr>
          <p:cNvPicPr>
            <a:picLocks noChangeAspect="1" noChangeArrowheads="1"/>
          </p:cNvPicPr>
          <p:nvPr/>
        </p:nvPicPr>
        <p:blipFill>
          <a:blip r:embed="rId4"/>
          <a:srcRect/>
          <a:stretch>
            <a:fillRect/>
          </a:stretch>
        </p:blipFill>
        <p:spPr bwMode="auto">
          <a:xfrm>
            <a:off x="2428860" y="4786322"/>
            <a:ext cx="4525813" cy="17739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9C74875-7CCA-92CC-0D50-3FADADF5A149}"/>
              </a:ext>
            </a:extLst>
          </p:cNvPr>
          <p:cNvSpPr>
            <a:spLocks noGrp="1"/>
          </p:cNvSpPr>
          <p:nvPr>
            <p:ph type="subTitle" idx="1"/>
          </p:nvPr>
        </p:nvSpPr>
        <p:spPr>
          <a:xfrm>
            <a:off x="357188" y="1643063"/>
            <a:ext cx="8286750" cy="3643312"/>
          </a:xfrm>
          <a:prstGeom prst="frame">
            <a:avLst>
              <a:gd name="adj1" fmla="val 5917"/>
            </a:avLst>
          </a:prstGeom>
          <a:solidFill>
            <a:schemeClr val="accent2">
              <a:lumMod val="20000"/>
              <a:lumOff val="80000"/>
            </a:schemeClr>
          </a:solidFill>
          <a:ln>
            <a:solidFill>
              <a:schemeClr val="accent2">
                <a:lumMod val="50000"/>
              </a:schemeClr>
            </a:solidFill>
            <a:miter lim="800000"/>
            <a:headEnd/>
            <a:tailEnd/>
          </a:ln>
        </p:spPr>
        <p:txBody>
          <a:bodyPr>
            <a:noAutofit/>
          </a:bodyPr>
          <a:lstStyle/>
          <a:p>
            <a:pPr algn="l" eaLnBrk="1" fontAlgn="auto" hangingPunct="1">
              <a:lnSpc>
                <a:spcPct val="115000"/>
              </a:lnSpc>
              <a:spcAft>
                <a:spcPts val="1000"/>
              </a:spcAft>
              <a:buClr>
                <a:schemeClr val="tx1">
                  <a:shade val="95000"/>
                </a:schemeClr>
              </a:buClr>
              <a:buFont typeface="Wingdings 2"/>
              <a:buNone/>
              <a:defRPr/>
            </a:pPr>
            <a:r>
              <a:rPr lang="en-GB" sz="4000" b="1" dirty="0">
                <a:solidFill>
                  <a:srgbClr val="0070C0"/>
                </a:solidFill>
                <a:latin typeface="Times New Roman" pitchFamily="18" charset="0"/>
                <a:ea typeface="MS PGothic"/>
                <a:cs typeface="Times New Roman" pitchFamily="18" charset="0"/>
              </a:rPr>
              <a:t>Methods</a:t>
            </a:r>
            <a:endParaRPr lang="en-US" sz="4000" b="1" dirty="0">
              <a:solidFill>
                <a:srgbClr val="0070C0"/>
              </a:solidFill>
              <a:latin typeface="Times New Roman" pitchFamily="18" charset="0"/>
              <a:ea typeface="Calibri"/>
              <a:cs typeface="Times New Roman" pitchFamily="18" charset="0"/>
            </a:endParaRPr>
          </a:p>
          <a:p>
            <a:pPr algn="just" eaLnBrk="1" fontAlgn="auto" hangingPunct="1">
              <a:lnSpc>
                <a:spcPct val="150000"/>
              </a:lnSpc>
              <a:spcAft>
                <a:spcPts val="0"/>
              </a:spcAft>
              <a:buClr>
                <a:schemeClr val="tx1">
                  <a:shade val="95000"/>
                </a:schemeClr>
              </a:buClr>
              <a:buFont typeface="Wingdings 2"/>
              <a:buNone/>
              <a:defRPr/>
            </a:pPr>
            <a:r>
              <a:rPr lang="en-US" sz="2300" b="1" dirty="0">
                <a:latin typeface="Times New Roman" pitchFamily="18" charset="0"/>
                <a:ea typeface="Calibri"/>
                <a:cs typeface="Times New Roman" pitchFamily="18" charset="0"/>
              </a:rPr>
              <a:t>Study design </a:t>
            </a:r>
            <a:r>
              <a:rPr lang="en-US" sz="2300" dirty="0">
                <a:latin typeface="Times New Roman" pitchFamily="18" charset="0"/>
                <a:ea typeface="Calibri"/>
                <a:cs typeface="Times New Roman" pitchFamily="18" charset="0"/>
              </a:rPr>
              <a:t>An observational </a:t>
            </a:r>
            <a:r>
              <a:rPr lang="en-US" sz="2300" b="1" dirty="0">
                <a:latin typeface="Times New Roman" pitchFamily="18" charset="0"/>
                <a:ea typeface="Calibri"/>
                <a:cs typeface="Times New Roman" pitchFamily="18" charset="0"/>
              </a:rPr>
              <a:t>and cross-sectional clinical</a:t>
            </a:r>
            <a:r>
              <a:rPr lang="en-US" sz="2300" dirty="0">
                <a:latin typeface="Times New Roman" pitchFamily="18" charset="0"/>
                <a:ea typeface="Calibri"/>
                <a:cs typeface="Times New Roman" pitchFamily="18" charset="0"/>
              </a:rPr>
              <a:t> study was con­ducted that included the use of self-reported questionnaires. All questionnaires were com­pleted anonymously by the </a:t>
            </a:r>
            <a:r>
              <a:rPr lang="en-US" sz="2300" b="1" dirty="0">
                <a:latin typeface="Times New Roman" pitchFamily="18" charset="0"/>
                <a:ea typeface="Calibri"/>
                <a:cs typeface="Times New Roman" pitchFamily="18" charset="0"/>
              </a:rPr>
              <a:t>180 participating </a:t>
            </a:r>
            <a:r>
              <a:rPr lang="en-US" sz="2300" dirty="0">
                <a:latin typeface="Times New Roman" pitchFamily="18" charset="0"/>
                <a:ea typeface="Calibri"/>
                <a:cs typeface="Times New Roman" pitchFamily="18" charset="0"/>
              </a:rPr>
              <a:t>medical staff.</a:t>
            </a:r>
          </a:p>
        </p:txBody>
      </p:sp>
      <p:grpSp>
        <p:nvGrpSpPr>
          <p:cNvPr id="11267" name="Group 9">
            <a:extLst>
              <a:ext uri="{FF2B5EF4-FFF2-40B4-BE49-F238E27FC236}">
                <a16:creationId xmlns:a16="http://schemas.microsoft.com/office/drawing/2014/main" id="{7F9D8378-BABE-EC83-2E59-D818CBE4E9E7}"/>
              </a:ext>
            </a:extLst>
          </p:cNvPr>
          <p:cNvGrpSpPr>
            <a:grpSpLocks/>
          </p:cNvGrpSpPr>
          <p:nvPr/>
        </p:nvGrpSpPr>
        <p:grpSpPr bwMode="auto">
          <a:xfrm>
            <a:off x="0" y="0"/>
            <a:ext cx="9144000" cy="892175"/>
            <a:chOff x="0" y="0"/>
            <a:chExt cx="9144000" cy="892552"/>
          </a:xfrm>
        </p:grpSpPr>
        <p:sp>
          <p:nvSpPr>
            <p:cNvPr id="11" name="Rectangle 10">
              <a:extLst>
                <a:ext uri="{FF2B5EF4-FFF2-40B4-BE49-F238E27FC236}">
                  <a16:creationId xmlns:a16="http://schemas.microsoft.com/office/drawing/2014/main" id="{F2919580-ECA7-DFAF-793F-90CE7168BBC4}"/>
                </a:ext>
              </a:extLst>
            </p:cNvPr>
            <p:cNvSpPr/>
            <p:nvPr/>
          </p:nvSpPr>
          <p:spPr>
            <a:xfrm>
              <a:off x="0" y="0"/>
              <a:ext cx="9144000" cy="71467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 name="Picture 2">
              <a:extLst>
                <a:ext uri="{FF2B5EF4-FFF2-40B4-BE49-F238E27FC236}">
                  <a16:creationId xmlns:a16="http://schemas.microsoft.com/office/drawing/2014/main" id="{2E2C5B62-27B9-DB50-D298-58FD78A93A7E}"/>
                </a:ext>
              </a:extLst>
            </p:cNvPr>
            <p:cNvPicPr>
              <a:picLocks noChangeAspect="1" noChangeArrowheads="1"/>
            </p:cNvPicPr>
            <p:nvPr/>
          </p:nvPicPr>
          <p:blipFill>
            <a:blip r:embed="rId2"/>
            <a:srcRect l="7143" t="4846" r="3571" b="45075"/>
            <a:stretch>
              <a:fillRect/>
            </a:stretch>
          </p:blipFill>
          <p:spPr bwMode="auto">
            <a:xfrm>
              <a:off x="357188" y="0"/>
              <a:ext cx="2000250" cy="714677"/>
            </a:xfrm>
            <a:prstGeom prst="rect">
              <a:avLst/>
            </a:prstGeom>
            <a:ln>
              <a:noFill/>
            </a:ln>
            <a:effectLst>
              <a:outerShdw blurRad="292100" dist="139700" dir="2700000" algn="tl" rotWithShape="0">
                <a:srgbClr val="333333">
                  <a:alpha val="65000"/>
                </a:srgbClr>
              </a:outerShdw>
            </a:effectLst>
          </p:spPr>
        </p:pic>
        <p:sp>
          <p:nvSpPr>
            <p:cNvPr id="11270" name="TextBox 12">
              <a:extLst>
                <a:ext uri="{FF2B5EF4-FFF2-40B4-BE49-F238E27FC236}">
                  <a16:creationId xmlns:a16="http://schemas.microsoft.com/office/drawing/2014/main" id="{26DD79C4-4696-A9B4-B1C7-88DAAC95BB52}"/>
                </a:ext>
              </a:extLst>
            </p:cNvPr>
            <p:cNvSpPr txBox="1">
              <a:spLocks noChangeArrowheads="1"/>
            </p:cNvSpPr>
            <p:nvPr/>
          </p:nvSpPr>
          <p:spPr bwMode="auto">
            <a:xfrm>
              <a:off x="5929322" y="0"/>
              <a:ext cx="292895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r" eaLnBrk="1" hangingPunct="1">
                <a:spcBef>
                  <a:spcPct val="0"/>
                </a:spcBef>
                <a:buClrTx/>
                <a:buSzTx/>
                <a:buFontTx/>
                <a:buNone/>
              </a:pPr>
              <a:r>
                <a:rPr lang="en-US" altLang="fa-IR" sz="1300" b="1"/>
                <a:t>Xiao H. et al.:</a:t>
              </a:r>
              <a:br>
                <a:rPr lang="en-US" altLang="fa-IR" sz="1300" b="1"/>
              </a:br>
              <a:r>
                <a:rPr lang="en-US" altLang="fa-IR" sz="1300" b="1"/>
                <a:t>Medical staff treating COVID-19</a:t>
              </a:r>
              <a:br>
                <a:rPr lang="en-US" altLang="fa-IR" sz="1300" b="1"/>
              </a:br>
              <a:r>
                <a:rPr lang="en-US" altLang="fa-IR" sz="1300" b="1"/>
                <a:t>© Med Sci Monit, 2020; 26: e923549</a:t>
              </a:r>
              <a:br>
                <a:rPr lang="en-US" altLang="fa-IR" sz="1300" b="1"/>
              </a:br>
              <a:endParaRPr lang="en-US" altLang="fa-IR" sz="1300" b="1"/>
            </a:p>
          </p:txBody>
        </p:sp>
      </p:gr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C6858DB9-F734-F502-8FA4-A9900054914F}"/>
              </a:ext>
            </a:extLst>
          </p:cNvPr>
          <p:cNvSpPr>
            <a:spLocks noGrp="1"/>
          </p:cNvSpPr>
          <p:nvPr>
            <p:ph type="subTitle" idx="1"/>
          </p:nvPr>
        </p:nvSpPr>
        <p:spPr>
          <a:xfrm>
            <a:off x="214313" y="1285875"/>
            <a:ext cx="8572500" cy="4714875"/>
          </a:xfrm>
          <a:solidFill>
            <a:schemeClr val="bg2">
              <a:lumMod val="20000"/>
              <a:lumOff val="80000"/>
            </a:schemeClr>
          </a:solidFill>
          <a:ln w="28575">
            <a:solidFill>
              <a:schemeClr val="tx2">
                <a:lumMod val="50000"/>
              </a:schemeClr>
            </a:solidFill>
          </a:ln>
        </p:spPr>
        <p:txBody>
          <a:bodyPr>
            <a:noAutofit/>
          </a:bodyPr>
          <a:lstStyle/>
          <a:p>
            <a:pPr algn="just" eaLnBrk="1" fontAlgn="auto" hangingPunct="1">
              <a:spcAft>
                <a:spcPts val="0"/>
              </a:spcAft>
              <a:buClr>
                <a:schemeClr val="tx1">
                  <a:shade val="95000"/>
                </a:schemeClr>
              </a:buClr>
              <a:buFont typeface="Wingdings 2"/>
              <a:buNone/>
              <a:defRPr/>
            </a:pPr>
            <a:r>
              <a:rPr lang="en-US" sz="4000" b="1" dirty="0">
                <a:solidFill>
                  <a:schemeClr val="accent1">
                    <a:lumMod val="50000"/>
                  </a:schemeClr>
                </a:solidFill>
                <a:latin typeface="Times New Roman" pitchFamily="18" charset="0"/>
                <a:ea typeface="Calibri"/>
                <a:cs typeface="Times New Roman" pitchFamily="18" charset="0"/>
              </a:rPr>
              <a:t>Study participants</a:t>
            </a:r>
          </a:p>
          <a:p>
            <a:pPr algn="just" eaLnBrk="1" fontAlgn="auto" hangingPunct="1">
              <a:lnSpc>
                <a:spcPct val="150000"/>
              </a:lnSpc>
              <a:spcAft>
                <a:spcPts val="0"/>
              </a:spcAft>
              <a:buClr>
                <a:schemeClr val="tx1">
                  <a:shade val="95000"/>
                </a:schemeClr>
              </a:buClr>
              <a:buFont typeface="Wingdings 2"/>
              <a:buNone/>
              <a:defRPr/>
            </a:pPr>
            <a:r>
              <a:rPr lang="en-US" sz="2200" b="1" dirty="0">
                <a:solidFill>
                  <a:srgbClr val="000000"/>
                </a:solidFill>
                <a:latin typeface="Times New Roman" pitchFamily="18" charset="0"/>
                <a:ea typeface="Calibri"/>
                <a:cs typeface="Times New Roman" pitchFamily="18" charset="0"/>
              </a:rPr>
              <a:t>This study included 180 medical staff from several provinces who treated patients with COVID-19 infection in January and February 2020. </a:t>
            </a:r>
            <a:endParaRPr lang="en-US" sz="2200" b="1" dirty="0">
              <a:latin typeface="Times New Roman" pitchFamily="18" charset="0"/>
              <a:ea typeface="Calibri"/>
              <a:cs typeface="Times New Roman" pitchFamily="18" charset="0"/>
            </a:endParaRPr>
          </a:p>
          <a:p>
            <a:pPr algn="just" eaLnBrk="1" fontAlgn="auto" hangingPunct="1">
              <a:lnSpc>
                <a:spcPct val="150000"/>
              </a:lnSpc>
              <a:spcAft>
                <a:spcPts val="0"/>
              </a:spcAft>
              <a:buClr>
                <a:schemeClr val="tx1">
                  <a:shade val="95000"/>
                </a:schemeClr>
              </a:buClr>
              <a:buFont typeface="Wingdings 2"/>
              <a:buNone/>
              <a:defRPr/>
            </a:pPr>
            <a:r>
              <a:rPr lang="en-US" sz="2200" b="1" dirty="0">
                <a:solidFill>
                  <a:srgbClr val="000000"/>
                </a:solidFill>
                <a:latin typeface="Times New Roman" pitchFamily="18" charset="0"/>
                <a:ea typeface="Calibri"/>
                <a:cs typeface="Times New Roman" pitchFamily="18" charset="0"/>
              </a:rPr>
              <a:t> participants were either doctors or nurses who worked in departments of respiratory medicine, fever clinics, or the intensive care unit (ICU).</a:t>
            </a:r>
            <a:endParaRPr lang="en-US" sz="2200" b="1" dirty="0">
              <a:latin typeface="Times New Roman" pitchFamily="18" charset="0"/>
              <a:ea typeface="Calibri"/>
              <a:cs typeface="Times New Roman" pitchFamily="18" charset="0"/>
            </a:endParaRPr>
          </a:p>
          <a:p>
            <a:pPr algn="just" eaLnBrk="1" fontAlgn="auto" hangingPunct="1">
              <a:lnSpc>
                <a:spcPct val="150000"/>
              </a:lnSpc>
              <a:spcAft>
                <a:spcPts val="0"/>
              </a:spcAft>
              <a:buClr>
                <a:schemeClr val="tx1">
                  <a:shade val="95000"/>
                </a:schemeClr>
              </a:buClr>
              <a:buFont typeface="Wingdings 2"/>
              <a:buNone/>
              <a:defRPr/>
            </a:pPr>
            <a:r>
              <a:rPr lang="en-US" sz="2200" b="1" dirty="0">
                <a:solidFill>
                  <a:srgbClr val="000000"/>
                </a:solidFill>
                <a:latin typeface="Times New Roman" pitchFamily="18" charset="0"/>
                <a:ea typeface="Calibri"/>
                <a:cs typeface="Times New Roman" pitchFamily="18" charset="0"/>
              </a:rPr>
              <a:t> All study participants volunteered to participate in the study.</a:t>
            </a:r>
            <a:endParaRPr lang="en-US" sz="2200" b="1" dirty="0">
              <a:latin typeface="Times New Roman" pitchFamily="18" charset="0"/>
              <a:ea typeface="Calibri"/>
              <a:cs typeface="Times New Roman" pitchFamily="18" charset="0"/>
            </a:endParaRPr>
          </a:p>
          <a:p>
            <a:pPr algn="just" eaLnBrk="1" fontAlgn="auto" hangingPunct="1">
              <a:spcAft>
                <a:spcPts val="0"/>
              </a:spcAft>
              <a:buClr>
                <a:schemeClr val="tx1">
                  <a:shade val="95000"/>
                </a:schemeClr>
              </a:buClr>
              <a:buFont typeface="Wingdings 2"/>
              <a:buNone/>
              <a:defRPr/>
            </a:pPr>
            <a:endParaRPr lang="en-US" sz="2300" dirty="0">
              <a:latin typeface="Times New Roman" pitchFamily="18" charset="0"/>
              <a:cs typeface="Times New Roman" pitchFamily="18" charset="0"/>
            </a:endParaRPr>
          </a:p>
        </p:txBody>
      </p:sp>
      <p:grpSp>
        <p:nvGrpSpPr>
          <p:cNvPr id="12291" name="Group 8">
            <a:extLst>
              <a:ext uri="{FF2B5EF4-FFF2-40B4-BE49-F238E27FC236}">
                <a16:creationId xmlns:a16="http://schemas.microsoft.com/office/drawing/2014/main" id="{21030D89-F9B6-8472-BECF-4F20D62F6808}"/>
              </a:ext>
            </a:extLst>
          </p:cNvPr>
          <p:cNvGrpSpPr>
            <a:grpSpLocks/>
          </p:cNvGrpSpPr>
          <p:nvPr/>
        </p:nvGrpSpPr>
        <p:grpSpPr bwMode="auto">
          <a:xfrm>
            <a:off x="0" y="0"/>
            <a:ext cx="9144000" cy="892175"/>
            <a:chOff x="0" y="0"/>
            <a:chExt cx="9144000" cy="892552"/>
          </a:xfrm>
        </p:grpSpPr>
        <p:sp>
          <p:nvSpPr>
            <p:cNvPr id="10" name="Rectangle 9">
              <a:extLst>
                <a:ext uri="{FF2B5EF4-FFF2-40B4-BE49-F238E27FC236}">
                  <a16:creationId xmlns:a16="http://schemas.microsoft.com/office/drawing/2014/main" id="{F921A3D3-19F4-07D1-21F0-A20385A58F7D}"/>
                </a:ext>
              </a:extLst>
            </p:cNvPr>
            <p:cNvSpPr/>
            <p:nvPr/>
          </p:nvSpPr>
          <p:spPr>
            <a:xfrm>
              <a:off x="0" y="0"/>
              <a:ext cx="9144000" cy="71467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Picture 2">
              <a:extLst>
                <a:ext uri="{FF2B5EF4-FFF2-40B4-BE49-F238E27FC236}">
                  <a16:creationId xmlns:a16="http://schemas.microsoft.com/office/drawing/2014/main" id="{7F0E7666-21CD-D04F-AC97-9BBD5A98F7F5}"/>
                </a:ext>
              </a:extLst>
            </p:cNvPr>
            <p:cNvPicPr>
              <a:picLocks noChangeAspect="1" noChangeArrowheads="1"/>
            </p:cNvPicPr>
            <p:nvPr/>
          </p:nvPicPr>
          <p:blipFill>
            <a:blip r:embed="rId2"/>
            <a:srcRect l="7143" t="4846" r="3571" b="45075"/>
            <a:stretch>
              <a:fillRect/>
            </a:stretch>
          </p:blipFill>
          <p:spPr bwMode="auto">
            <a:xfrm>
              <a:off x="357188" y="0"/>
              <a:ext cx="2000250" cy="714677"/>
            </a:xfrm>
            <a:prstGeom prst="rect">
              <a:avLst/>
            </a:prstGeom>
            <a:ln>
              <a:noFill/>
            </a:ln>
            <a:effectLst>
              <a:outerShdw blurRad="292100" dist="139700" dir="2700000" algn="tl" rotWithShape="0">
                <a:srgbClr val="333333">
                  <a:alpha val="65000"/>
                </a:srgbClr>
              </a:outerShdw>
            </a:effectLst>
          </p:spPr>
        </p:pic>
        <p:sp>
          <p:nvSpPr>
            <p:cNvPr id="12294" name="TextBox 11">
              <a:extLst>
                <a:ext uri="{FF2B5EF4-FFF2-40B4-BE49-F238E27FC236}">
                  <a16:creationId xmlns:a16="http://schemas.microsoft.com/office/drawing/2014/main" id="{D5E65D52-A8AC-C403-3BC2-FCB8BED502DD}"/>
                </a:ext>
              </a:extLst>
            </p:cNvPr>
            <p:cNvSpPr txBox="1">
              <a:spLocks noChangeArrowheads="1"/>
            </p:cNvSpPr>
            <p:nvPr/>
          </p:nvSpPr>
          <p:spPr bwMode="auto">
            <a:xfrm>
              <a:off x="5929322" y="0"/>
              <a:ext cx="292895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r" eaLnBrk="1" hangingPunct="1">
                <a:spcBef>
                  <a:spcPct val="0"/>
                </a:spcBef>
                <a:buClrTx/>
                <a:buSzTx/>
                <a:buFontTx/>
                <a:buNone/>
              </a:pPr>
              <a:r>
                <a:rPr lang="en-US" altLang="fa-IR" sz="1300" b="1"/>
                <a:t>Xiao H. et al.:</a:t>
              </a:r>
              <a:br>
                <a:rPr lang="en-US" altLang="fa-IR" sz="1300" b="1"/>
              </a:br>
              <a:r>
                <a:rPr lang="en-US" altLang="fa-IR" sz="1300" b="1"/>
                <a:t>Medical staff treating COVID-19</a:t>
              </a:r>
              <a:br>
                <a:rPr lang="en-US" altLang="fa-IR" sz="1300" b="1"/>
              </a:br>
              <a:r>
                <a:rPr lang="en-US" altLang="fa-IR" sz="1300" b="1"/>
                <a:t>© Med Sci Monit, 2020; 26: e923549</a:t>
              </a:r>
              <a:br>
                <a:rPr lang="en-US" altLang="fa-IR" sz="1300" b="1"/>
              </a:br>
              <a:endParaRPr lang="en-US" altLang="fa-IR" sz="1300" b="1"/>
            </a:p>
          </p:txBody>
        </p:sp>
      </p:grpSp>
    </p:spTree>
  </p:cSld>
  <p:clrMapOvr>
    <a:masterClrMapping/>
  </p:clrMapOvr>
  <p:transition>
    <p:strips dir="l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32CAFD38-CE6B-85DF-51A3-0368DDBB9855}"/>
              </a:ext>
            </a:extLst>
          </p:cNvPr>
          <p:cNvSpPr>
            <a:spLocks noGrp="1"/>
          </p:cNvSpPr>
          <p:nvPr>
            <p:ph type="subTitle" idx="1"/>
          </p:nvPr>
        </p:nvSpPr>
        <p:spPr>
          <a:xfrm>
            <a:off x="571500" y="2000250"/>
            <a:ext cx="7858125" cy="2786063"/>
          </a:xfrm>
          <a:prstGeom prst="snip2DiagRect">
            <a:avLst/>
          </a:prstGeom>
          <a:solidFill>
            <a:schemeClr val="accent4">
              <a:lumMod val="20000"/>
              <a:lumOff val="80000"/>
            </a:schemeClr>
          </a:solidFill>
          <a:ln w="38100">
            <a:solidFill>
              <a:schemeClr val="accent4">
                <a:lumMod val="50000"/>
              </a:schemeClr>
            </a:solidFill>
            <a:miter lim="800000"/>
            <a:headEnd/>
            <a:tailEnd/>
          </a:ln>
        </p:spPr>
        <p:txBody>
          <a:bodyPr>
            <a:normAutofit fontScale="92500" lnSpcReduction="20000"/>
          </a:bodyPr>
          <a:lstStyle/>
          <a:p>
            <a:pPr algn="just" eaLnBrk="1" fontAlgn="auto" hangingPunct="1">
              <a:lnSpc>
                <a:spcPct val="115000"/>
              </a:lnSpc>
              <a:spcBef>
                <a:spcPts val="1000"/>
              </a:spcBef>
              <a:spcAft>
                <a:spcPts val="0"/>
              </a:spcAft>
              <a:buClr>
                <a:schemeClr val="tx1">
                  <a:shade val="95000"/>
                </a:schemeClr>
              </a:buClr>
              <a:buFont typeface="Wingdings 2"/>
              <a:buNone/>
              <a:defRPr/>
            </a:pPr>
            <a:r>
              <a:rPr lang="en-US" sz="4300" b="1" dirty="0">
                <a:solidFill>
                  <a:srgbClr val="00B050"/>
                </a:solidFill>
                <a:latin typeface="Times New Roman" pitchFamily="18" charset="0"/>
                <a:ea typeface="Calibri"/>
                <a:cs typeface="Times New Roman" pitchFamily="18" charset="0"/>
              </a:rPr>
              <a:t>Ethical approval </a:t>
            </a:r>
            <a:endParaRPr lang="en-US" sz="4300" dirty="0">
              <a:solidFill>
                <a:srgbClr val="00B050"/>
              </a:solidFill>
              <a:latin typeface="Times New Roman" pitchFamily="18" charset="0"/>
              <a:ea typeface="Calibri"/>
              <a:cs typeface="Times New Roman" pitchFamily="18" charset="0"/>
            </a:endParaRPr>
          </a:p>
          <a:p>
            <a:pPr algn="just" eaLnBrk="1" fontAlgn="auto" hangingPunct="1">
              <a:lnSpc>
                <a:spcPct val="150000"/>
              </a:lnSpc>
              <a:spcAft>
                <a:spcPts val="0"/>
              </a:spcAft>
              <a:buClr>
                <a:schemeClr val="tx1">
                  <a:shade val="95000"/>
                </a:schemeClr>
              </a:buClr>
              <a:buFont typeface="Wingdings 2"/>
              <a:buNone/>
              <a:defRPr/>
            </a:pPr>
            <a:r>
              <a:rPr lang="en-US" sz="2700" b="1" dirty="0">
                <a:latin typeface="Times New Roman" pitchFamily="18" charset="0"/>
                <a:ea typeface="Calibri"/>
                <a:cs typeface="Times New Roman" pitchFamily="18" charset="0"/>
              </a:rPr>
              <a:t>The study was approved by the Wuhan University School of Medicine Ethics Committee (Approval number: 20180928).</a:t>
            </a:r>
          </a:p>
          <a:p>
            <a:pPr algn="just" eaLnBrk="1" fontAlgn="auto" hangingPunct="1">
              <a:spcAft>
                <a:spcPts val="0"/>
              </a:spcAft>
              <a:buClr>
                <a:schemeClr val="tx1">
                  <a:shade val="95000"/>
                </a:schemeClr>
              </a:buClr>
              <a:buFont typeface="Wingdings 2"/>
              <a:buNone/>
              <a:defRPr/>
            </a:pPr>
            <a:endParaRPr lang="en-US" sz="2300" dirty="0">
              <a:latin typeface="Times New Roman" pitchFamily="18" charset="0"/>
              <a:cs typeface="Times New Roman" pitchFamily="18" charset="0"/>
            </a:endParaRPr>
          </a:p>
        </p:txBody>
      </p:sp>
      <p:grpSp>
        <p:nvGrpSpPr>
          <p:cNvPr id="13315" name="Group 8">
            <a:extLst>
              <a:ext uri="{FF2B5EF4-FFF2-40B4-BE49-F238E27FC236}">
                <a16:creationId xmlns:a16="http://schemas.microsoft.com/office/drawing/2014/main" id="{1EDA8422-E5F4-14DD-8B27-713FFFDFD8BB}"/>
              </a:ext>
            </a:extLst>
          </p:cNvPr>
          <p:cNvGrpSpPr>
            <a:grpSpLocks/>
          </p:cNvGrpSpPr>
          <p:nvPr/>
        </p:nvGrpSpPr>
        <p:grpSpPr bwMode="auto">
          <a:xfrm>
            <a:off x="0" y="0"/>
            <a:ext cx="9144000" cy="892175"/>
            <a:chOff x="0" y="0"/>
            <a:chExt cx="9144000" cy="892552"/>
          </a:xfrm>
        </p:grpSpPr>
        <p:sp>
          <p:nvSpPr>
            <p:cNvPr id="11" name="Rectangle 10">
              <a:extLst>
                <a:ext uri="{FF2B5EF4-FFF2-40B4-BE49-F238E27FC236}">
                  <a16:creationId xmlns:a16="http://schemas.microsoft.com/office/drawing/2014/main" id="{26174FA2-6850-F203-3748-3CA4D765FE28}"/>
                </a:ext>
              </a:extLst>
            </p:cNvPr>
            <p:cNvSpPr/>
            <p:nvPr/>
          </p:nvSpPr>
          <p:spPr>
            <a:xfrm>
              <a:off x="0" y="0"/>
              <a:ext cx="9144000" cy="71467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 name="Picture 2">
              <a:extLst>
                <a:ext uri="{FF2B5EF4-FFF2-40B4-BE49-F238E27FC236}">
                  <a16:creationId xmlns:a16="http://schemas.microsoft.com/office/drawing/2014/main" id="{D5582868-F974-0ED4-6E3F-799BE44DA686}"/>
                </a:ext>
              </a:extLst>
            </p:cNvPr>
            <p:cNvPicPr>
              <a:picLocks noChangeAspect="1" noChangeArrowheads="1"/>
            </p:cNvPicPr>
            <p:nvPr/>
          </p:nvPicPr>
          <p:blipFill>
            <a:blip r:embed="rId2"/>
            <a:srcRect l="7143" t="4846" r="3571" b="45075"/>
            <a:stretch>
              <a:fillRect/>
            </a:stretch>
          </p:blipFill>
          <p:spPr bwMode="auto">
            <a:xfrm>
              <a:off x="357188" y="0"/>
              <a:ext cx="2000250" cy="714677"/>
            </a:xfrm>
            <a:prstGeom prst="rect">
              <a:avLst/>
            </a:prstGeom>
            <a:ln>
              <a:noFill/>
            </a:ln>
            <a:effectLst>
              <a:outerShdw blurRad="292100" dist="139700" dir="2700000" algn="tl" rotWithShape="0">
                <a:srgbClr val="333333">
                  <a:alpha val="65000"/>
                </a:srgbClr>
              </a:outerShdw>
            </a:effectLst>
          </p:spPr>
        </p:pic>
        <p:sp>
          <p:nvSpPr>
            <p:cNvPr id="13318" name="TextBox 12">
              <a:extLst>
                <a:ext uri="{FF2B5EF4-FFF2-40B4-BE49-F238E27FC236}">
                  <a16:creationId xmlns:a16="http://schemas.microsoft.com/office/drawing/2014/main" id="{83832AE9-38DE-6F2F-500A-CF43632F2954}"/>
                </a:ext>
              </a:extLst>
            </p:cNvPr>
            <p:cNvSpPr txBox="1">
              <a:spLocks noChangeArrowheads="1"/>
            </p:cNvSpPr>
            <p:nvPr/>
          </p:nvSpPr>
          <p:spPr bwMode="auto">
            <a:xfrm>
              <a:off x="5929322" y="0"/>
              <a:ext cx="292895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r" eaLnBrk="1" hangingPunct="1">
                <a:spcBef>
                  <a:spcPct val="0"/>
                </a:spcBef>
                <a:buClrTx/>
                <a:buSzTx/>
                <a:buFontTx/>
                <a:buNone/>
              </a:pPr>
              <a:r>
                <a:rPr lang="en-US" altLang="fa-IR" sz="1300" b="1"/>
                <a:t>Xiao H. et al.:</a:t>
              </a:r>
              <a:br>
                <a:rPr lang="en-US" altLang="fa-IR" sz="1300" b="1"/>
              </a:br>
              <a:r>
                <a:rPr lang="en-US" altLang="fa-IR" sz="1300" b="1"/>
                <a:t>Medical staff treating COVID-19</a:t>
              </a:r>
              <a:br>
                <a:rPr lang="en-US" altLang="fa-IR" sz="1300" b="1"/>
              </a:br>
              <a:r>
                <a:rPr lang="en-US" altLang="fa-IR" sz="1300" b="1"/>
                <a:t>© Med Sci Monit, 2020; 26: e923549</a:t>
              </a:r>
              <a:br>
                <a:rPr lang="en-US" altLang="fa-IR" sz="1300" b="1"/>
              </a:br>
              <a:endParaRPr lang="en-US" altLang="fa-IR" sz="1300" b="1"/>
            </a:p>
          </p:txBody>
        </p:sp>
      </p:grpSp>
    </p:spTree>
  </p:cSld>
  <p:clrMapOvr>
    <a:masterClrMapping/>
  </p:clrMapOvr>
  <p:transition>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2B38379-E540-3E8B-F769-7532A90D7AF1}"/>
              </a:ext>
            </a:extLst>
          </p:cNvPr>
          <p:cNvSpPr>
            <a:spLocks noGrp="1"/>
          </p:cNvSpPr>
          <p:nvPr>
            <p:ph type="subTitle" idx="1"/>
          </p:nvPr>
        </p:nvSpPr>
        <p:spPr>
          <a:xfrm>
            <a:off x="285750" y="1928813"/>
            <a:ext cx="8572500" cy="4572000"/>
          </a:xfrm>
          <a:prstGeom prst="ellipse">
            <a:avLst/>
          </a:prstGeom>
          <a:solidFill>
            <a:schemeClr val="accent5">
              <a:lumMod val="20000"/>
              <a:lumOff val="80000"/>
            </a:schemeClr>
          </a:solidFill>
          <a:ln w="38100">
            <a:solidFill>
              <a:schemeClr val="accent5">
                <a:lumMod val="50000"/>
              </a:schemeClr>
            </a:solidFill>
          </a:ln>
        </p:spPr>
        <p:txBody>
          <a:bodyPr>
            <a:noAutofit/>
          </a:bodyPr>
          <a:lstStyle/>
          <a:p>
            <a:pPr algn="just" eaLnBrk="1" fontAlgn="auto" hangingPunct="1">
              <a:lnSpc>
                <a:spcPct val="150000"/>
              </a:lnSpc>
              <a:spcAft>
                <a:spcPts val="0"/>
              </a:spcAft>
              <a:buClr>
                <a:schemeClr val="tx1">
                  <a:shade val="95000"/>
                </a:schemeClr>
              </a:buClr>
              <a:buFont typeface="Wingdings 2"/>
              <a:buNone/>
              <a:defRPr/>
            </a:pPr>
            <a:r>
              <a:rPr lang="en-US" sz="2300" b="1" dirty="0">
                <a:solidFill>
                  <a:srgbClr val="000000"/>
                </a:solidFill>
                <a:latin typeface="Times New Roman" pitchFamily="18" charset="0"/>
                <a:ea typeface="Calibri"/>
                <a:cs typeface="Times New Roman" pitchFamily="18" charset="0"/>
              </a:rPr>
              <a:t>The Social Support Rate Scale (SSRS)</a:t>
            </a:r>
          </a:p>
          <a:p>
            <a:pPr algn="just" eaLnBrk="1" fontAlgn="auto" hangingPunct="1">
              <a:lnSpc>
                <a:spcPct val="150000"/>
              </a:lnSpc>
              <a:spcBef>
                <a:spcPts val="1000"/>
              </a:spcBef>
              <a:spcAft>
                <a:spcPts val="0"/>
              </a:spcAft>
              <a:buClr>
                <a:schemeClr val="tx1">
                  <a:shade val="95000"/>
                </a:schemeClr>
              </a:buClr>
              <a:buFont typeface="Wingdings 2"/>
              <a:buNone/>
              <a:defRPr/>
            </a:pPr>
            <a:r>
              <a:rPr lang="en-US" sz="2300" b="1" dirty="0">
                <a:solidFill>
                  <a:srgbClr val="000000"/>
                </a:solidFill>
                <a:latin typeface="Times New Roman" pitchFamily="18" charset="0"/>
                <a:ea typeface="Calibri"/>
                <a:cs typeface="Times New Roman" pitchFamily="18" charset="0"/>
              </a:rPr>
              <a:t>The SSRS contained ten items consisting of three grades, with an aggregate score that ranged from 7–56. The Cronbach’s alpha for internal </a:t>
            </a:r>
            <a:r>
              <a:rPr lang="en-US" sz="2300" b="1" dirty="0" err="1">
                <a:solidFill>
                  <a:srgbClr val="000000"/>
                </a:solidFill>
                <a:latin typeface="Times New Roman" pitchFamily="18" charset="0"/>
                <a:ea typeface="Calibri"/>
                <a:cs typeface="Times New Roman" pitchFamily="18" charset="0"/>
              </a:rPr>
              <a:t>con¬sistency</a:t>
            </a:r>
            <a:r>
              <a:rPr lang="en-US" sz="2300" b="1" dirty="0">
                <a:solidFill>
                  <a:srgbClr val="000000"/>
                </a:solidFill>
                <a:latin typeface="Times New Roman" pitchFamily="18" charset="0"/>
                <a:ea typeface="Calibri"/>
                <a:cs typeface="Times New Roman" pitchFamily="18" charset="0"/>
              </a:rPr>
              <a:t> for the use of the SSRS was 0.808.</a:t>
            </a:r>
            <a:endParaRPr lang="en-US" sz="2300" dirty="0">
              <a:latin typeface="Times New Roman" pitchFamily="18" charset="0"/>
              <a:ea typeface="Calibri"/>
              <a:cs typeface="Times New Roman" pitchFamily="18" charset="0"/>
            </a:endParaRPr>
          </a:p>
          <a:p>
            <a:pPr algn="just" eaLnBrk="1" fontAlgn="auto" hangingPunct="1">
              <a:lnSpc>
                <a:spcPct val="150000"/>
              </a:lnSpc>
              <a:spcBef>
                <a:spcPts val="1000"/>
              </a:spcBef>
              <a:spcAft>
                <a:spcPts val="0"/>
              </a:spcAft>
              <a:buClr>
                <a:schemeClr val="tx1">
                  <a:shade val="95000"/>
                </a:schemeClr>
              </a:buClr>
              <a:buFont typeface="Wingdings 2"/>
              <a:buNone/>
              <a:defRPr/>
            </a:pPr>
            <a:r>
              <a:rPr lang="en-US" sz="2300" b="1" dirty="0">
                <a:solidFill>
                  <a:srgbClr val="000000"/>
                </a:solidFill>
                <a:latin typeface="Times New Roman" pitchFamily="18" charset="0"/>
                <a:ea typeface="Calibri"/>
                <a:cs typeface="Times New Roman" pitchFamily="18" charset="0"/>
              </a:rPr>
              <a:t> </a:t>
            </a:r>
            <a:endParaRPr lang="en-US" sz="2300" dirty="0">
              <a:latin typeface="Times New Roman" pitchFamily="18" charset="0"/>
              <a:ea typeface="Calibri"/>
              <a:cs typeface="Times New Roman" pitchFamily="18" charset="0"/>
            </a:endParaRPr>
          </a:p>
          <a:p>
            <a:pPr algn="just" eaLnBrk="1" fontAlgn="auto" hangingPunct="1">
              <a:lnSpc>
                <a:spcPct val="150000"/>
              </a:lnSpc>
              <a:spcAft>
                <a:spcPts val="0"/>
              </a:spcAft>
              <a:buClr>
                <a:schemeClr val="tx1">
                  <a:shade val="95000"/>
                </a:schemeClr>
              </a:buClr>
              <a:buFont typeface="Wingdings 2"/>
              <a:buNone/>
              <a:defRPr/>
            </a:pPr>
            <a:endParaRPr lang="en-US" sz="2300" dirty="0">
              <a:latin typeface="Times New Roman" pitchFamily="18" charset="0"/>
              <a:cs typeface="Times New Roman" pitchFamily="18" charset="0"/>
            </a:endParaRPr>
          </a:p>
        </p:txBody>
      </p:sp>
      <p:grpSp>
        <p:nvGrpSpPr>
          <p:cNvPr id="14339" name="Group 8">
            <a:extLst>
              <a:ext uri="{FF2B5EF4-FFF2-40B4-BE49-F238E27FC236}">
                <a16:creationId xmlns:a16="http://schemas.microsoft.com/office/drawing/2014/main" id="{DB7FB57B-C43B-556B-E9DD-3FC028F91E17}"/>
              </a:ext>
            </a:extLst>
          </p:cNvPr>
          <p:cNvGrpSpPr>
            <a:grpSpLocks/>
          </p:cNvGrpSpPr>
          <p:nvPr/>
        </p:nvGrpSpPr>
        <p:grpSpPr bwMode="auto">
          <a:xfrm>
            <a:off x="0" y="0"/>
            <a:ext cx="9144000" cy="892175"/>
            <a:chOff x="0" y="0"/>
            <a:chExt cx="9144000" cy="892552"/>
          </a:xfrm>
        </p:grpSpPr>
        <p:sp>
          <p:nvSpPr>
            <p:cNvPr id="10" name="Rectangle 9">
              <a:extLst>
                <a:ext uri="{FF2B5EF4-FFF2-40B4-BE49-F238E27FC236}">
                  <a16:creationId xmlns:a16="http://schemas.microsoft.com/office/drawing/2014/main" id="{54EF5899-32DF-2481-F00A-F339E453AE9E}"/>
                </a:ext>
              </a:extLst>
            </p:cNvPr>
            <p:cNvSpPr/>
            <p:nvPr/>
          </p:nvSpPr>
          <p:spPr>
            <a:xfrm>
              <a:off x="0" y="0"/>
              <a:ext cx="9144000" cy="71467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Picture 2">
              <a:extLst>
                <a:ext uri="{FF2B5EF4-FFF2-40B4-BE49-F238E27FC236}">
                  <a16:creationId xmlns:a16="http://schemas.microsoft.com/office/drawing/2014/main" id="{15C6A05A-D2F4-797B-6270-25A14B58923D}"/>
                </a:ext>
              </a:extLst>
            </p:cNvPr>
            <p:cNvPicPr>
              <a:picLocks noChangeAspect="1" noChangeArrowheads="1"/>
            </p:cNvPicPr>
            <p:nvPr/>
          </p:nvPicPr>
          <p:blipFill>
            <a:blip r:embed="rId2"/>
            <a:srcRect l="7143" t="4846" r="3571" b="45075"/>
            <a:stretch>
              <a:fillRect/>
            </a:stretch>
          </p:blipFill>
          <p:spPr bwMode="auto">
            <a:xfrm>
              <a:off x="357188" y="0"/>
              <a:ext cx="2000250" cy="714677"/>
            </a:xfrm>
            <a:prstGeom prst="rect">
              <a:avLst/>
            </a:prstGeom>
            <a:ln>
              <a:noFill/>
            </a:ln>
            <a:effectLst>
              <a:outerShdw blurRad="292100" dist="139700" dir="2700000" algn="tl" rotWithShape="0">
                <a:srgbClr val="333333">
                  <a:alpha val="65000"/>
                </a:srgbClr>
              </a:outerShdw>
            </a:effectLst>
          </p:spPr>
        </p:pic>
        <p:sp>
          <p:nvSpPr>
            <p:cNvPr id="14343" name="TextBox 11">
              <a:extLst>
                <a:ext uri="{FF2B5EF4-FFF2-40B4-BE49-F238E27FC236}">
                  <a16:creationId xmlns:a16="http://schemas.microsoft.com/office/drawing/2014/main" id="{7EDFA2E7-D255-266D-3A3F-971730A15506}"/>
                </a:ext>
              </a:extLst>
            </p:cNvPr>
            <p:cNvSpPr txBox="1">
              <a:spLocks noChangeArrowheads="1"/>
            </p:cNvSpPr>
            <p:nvPr/>
          </p:nvSpPr>
          <p:spPr bwMode="auto">
            <a:xfrm>
              <a:off x="5929322" y="0"/>
              <a:ext cx="292895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r" eaLnBrk="1" hangingPunct="1">
                <a:spcBef>
                  <a:spcPct val="0"/>
                </a:spcBef>
                <a:buClrTx/>
                <a:buSzTx/>
                <a:buFontTx/>
                <a:buNone/>
              </a:pPr>
              <a:r>
                <a:rPr lang="en-US" altLang="fa-IR" sz="1300" b="1"/>
                <a:t>Xiao H. et al.:</a:t>
              </a:r>
              <a:br>
                <a:rPr lang="en-US" altLang="fa-IR" sz="1300" b="1"/>
              </a:br>
              <a:r>
                <a:rPr lang="en-US" altLang="fa-IR" sz="1300" b="1"/>
                <a:t>Medical staff treating COVID-19</a:t>
              </a:r>
              <a:br>
                <a:rPr lang="en-US" altLang="fa-IR" sz="1300" b="1"/>
              </a:br>
              <a:r>
                <a:rPr lang="en-US" altLang="fa-IR" sz="1300" b="1"/>
                <a:t>© Med Sci Monit, 2020; 26: e923549</a:t>
              </a:r>
              <a:br>
                <a:rPr lang="en-US" altLang="fa-IR" sz="1300" b="1"/>
              </a:br>
              <a:endParaRPr lang="en-US" altLang="fa-IR" sz="1300" b="1"/>
            </a:p>
          </p:txBody>
        </p:sp>
      </p:grpSp>
      <p:sp>
        <p:nvSpPr>
          <p:cNvPr id="13" name="TextBox 12">
            <a:extLst>
              <a:ext uri="{FF2B5EF4-FFF2-40B4-BE49-F238E27FC236}">
                <a16:creationId xmlns:a16="http://schemas.microsoft.com/office/drawing/2014/main" id="{2C893D5F-624C-8C76-FCF9-E9433B61E861}"/>
              </a:ext>
            </a:extLst>
          </p:cNvPr>
          <p:cNvSpPr txBox="1"/>
          <p:nvPr/>
        </p:nvSpPr>
        <p:spPr>
          <a:xfrm rot="20131984">
            <a:off x="-1477963" y="746125"/>
            <a:ext cx="7500938" cy="2074863"/>
          </a:xfrm>
          <a:prstGeom prst="irregularSeal2">
            <a:avLst/>
          </a:prstGeom>
          <a:solidFill>
            <a:schemeClr val="bg2">
              <a:lumMod val="20000"/>
              <a:lumOff val="80000"/>
            </a:schemeClr>
          </a:solidFill>
          <a:ln>
            <a:solidFill>
              <a:schemeClr val="accent4">
                <a:lumMod val="60000"/>
                <a:lumOff val="40000"/>
              </a:schemeClr>
            </a:solidFill>
          </a:ln>
        </p:spPr>
        <p:txBody>
          <a:bodyPr>
            <a:spAutoFit/>
          </a:bodyPr>
          <a:lstStyle/>
          <a:p>
            <a:pPr eaLnBrk="1" fontAlgn="auto" hangingPunct="1">
              <a:spcBef>
                <a:spcPts val="0"/>
              </a:spcBef>
              <a:spcAft>
                <a:spcPts val="0"/>
              </a:spcAft>
              <a:defRPr/>
            </a:pPr>
            <a:r>
              <a:rPr lang="en-US" sz="3600" b="1" dirty="0">
                <a:solidFill>
                  <a:srgbClr val="FF0000"/>
                </a:solidFill>
                <a:latin typeface="Times New Roman" pitchFamily="18" charset="0"/>
                <a:ea typeface="Calibri"/>
                <a:cs typeface="Times New Roman" pitchFamily="18" charset="0"/>
              </a:rPr>
              <a:t>Instruments 2</a:t>
            </a:r>
          </a:p>
          <a:p>
            <a:pPr eaLnBrk="1" fontAlgn="auto" hangingPunct="1">
              <a:spcBef>
                <a:spcPts val="0"/>
              </a:spcBef>
              <a:spcAft>
                <a:spcPts val="0"/>
              </a:spcAft>
              <a:defRPr/>
            </a:pPr>
            <a:endParaRPr lang="en-US" dirty="0">
              <a:latin typeface="+mn-lt"/>
              <a:cs typeface="+mn-cs"/>
            </a:endParaRPr>
          </a:p>
        </p:txBody>
      </p:sp>
    </p:spTree>
  </p:cSld>
  <p:clrMapOvr>
    <a:masterClrMapping/>
  </p:clrMapOvr>
  <p:transition>
    <p:split orient="vert" dir="in"/>
  </p:transition>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806</Words>
  <Application>Microsoft Office PowerPoint</Application>
  <PresentationFormat>On-screen Show (4:3)</PresentationFormat>
  <Paragraphs>59</Paragraphs>
  <Slides>16</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16</vt:i4>
      </vt:variant>
    </vt:vector>
  </HeadingPairs>
  <TitlesOfParts>
    <vt:vector size="31" baseType="lpstr">
      <vt:lpstr>Arial</vt:lpstr>
      <vt:lpstr>Calibri</vt:lpstr>
      <vt:lpstr>Lucida Sans</vt:lpstr>
      <vt:lpstr>Book Antiqua</vt:lpstr>
      <vt:lpstr>Wingdings 2</vt:lpstr>
      <vt:lpstr>Wingdings</vt:lpstr>
      <vt:lpstr>Wingdings 3</vt:lpstr>
      <vt:lpstr>CommercialScript BT</vt:lpstr>
      <vt:lpstr>Balloon XBd BT</vt:lpstr>
      <vt:lpstr>Balloon Bd BT</vt:lpstr>
      <vt:lpstr>Times New Roman</vt:lpstr>
      <vt:lpstr>MS PGothic</vt:lpstr>
      <vt:lpstr>Brush Script Std</vt:lpstr>
      <vt:lpstr>1_Office Theme</vt: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Novin Pendar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PERSIAN BIT</dc:creator>
  <cp:lastModifiedBy>Shatoob</cp:lastModifiedBy>
  <cp:revision>39</cp:revision>
  <dcterms:created xsi:type="dcterms:W3CDTF">2020-04-11T14:27:33Z</dcterms:created>
  <dcterms:modified xsi:type="dcterms:W3CDTF">2022-08-15T06:08:04Z</dcterms:modified>
</cp:coreProperties>
</file>